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 id="2147483670" r:id="rId2"/>
  </p:sldMasterIdLst>
  <p:notesMasterIdLst>
    <p:notesMasterId r:id="rId9"/>
  </p:notesMasterIdLst>
  <p:handoutMasterIdLst>
    <p:handoutMasterId r:id="rId10"/>
  </p:handoutMasterIdLst>
  <p:sldIdLst>
    <p:sldId id="282" r:id="rId3"/>
    <p:sldId id="283" r:id="rId4"/>
    <p:sldId id="284" r:id="rId5"/>
    <p:sldId id="287" r:id="rId6"/>
    <p:sldId id="290" r:id="rId7"/>
    <p:sldId id="291" r:id="rId8"/>
  </p:sldIdLst>
  <p:sldSz cx="9144000" cy="6858000" type="screen4x3"/>
  <p:notesSz cx="6858000" cy="93122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7A16"/>
    <a:srgbClr val="084C0E"/>
    <a:srgbClr val="05350A"/>
    <a:srgbClr val="031977"/>
    <a:srgbClr val="5F5F5F"/>
    <a:srgbClr val="07450D"/>
    <a:srgbClr val="04219E"/>
    <a:srgbClr val="0642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07" autoAdjust="0"/>
    <p:restoredTop sz="86549" autoAdjust="0"/>
  </p:normalViewPr>
  <p:slideViewPr>
    <p:cSldViewPr>
      <p:cViewPr>
        <p:scale>
          <a:sx n="80" d="100"/>
          <a:sy n="80" d="100"/>
        </p:scale>
        <p:origin x="-1050" y="-5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2"/>
    </p:cViewPr>
  </p:sorterViewPr>
  <p:notesViewPr>
    <p:cSldViewPr>
      <p:cViewPr varScale="1">
        <p:scale>
          <a:sx n="62" d="100"/>
          <a:sy n="62" d="100"/>
        </p:scale>
        <p:origin x="-2664" y="-78"/>
      </p:cViewPr>
      <p:guideLst>
        <p:guide orient="horz" pos="2933"/>
        <p:guide pos="216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71800" cy="465060"/>
          </a:xfrm>
          <a:prstGeom prst="rect">
            <a:avLst/>
          </a:prstGeom>
        </p:spPr>
        <p:txBody>
          <a:bodyPr vert="horz" lIns="91442" tIns="45721" rIns="91442" bIns="45721"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2"/>
            <a:ext cx="2971800" cy="465060"/>
          </a:xfrm>
          <a:prstGeom prst="rect">
            <a:avLst/>
          </a:prstGeom>
        </p:spPr>
        <p:txBody>
          <a:bodyPr vert="horz" lIns="91442" tIns="45721" rIns="91442" bIns="45721" rtlCol="0"/>
          <a:lstStyle>
            <a:lvl1pPr algn="r" fontAlgn="auto">
              <a:spcBef>
                <a:spcPts val="0"/>
              </a:spcBef>
              <a:spcAft>
                <a:spcPts val="0"/>
              </a:spcAft>
              <a:defRPr sz="1200">
                <a:latin typeface="+mn-lt"/>
                <a:cs typeface="+mn-cs"/>
              </a:defRPr>
            </a:lvl1pPr>
          </a:lstStyle>
          <a:p>
            <a:pPr>
              <a:defRPr/>
            </a:pPr>
            <a:fld id="{F126E113-5173-4E27-A3F7-4795A08AC8AA}" type="datetimeFigureOut">
              <a:rPr lang="en-US"/>
              <a:pPr>
                <a:defRPr/>
              </a:pPr>
              <a:t>11/11/2013</a:t>
            </a:fld>
            <a:endParaRPr lang="en-US" dirty="0"/>
          </a:p>
        </p:txBody>
      </p:sp>
      <p:sp>
        <p:nvSpPr>
          <p:cNvPr id="4" name="Footer Placeholder 3"/>
          <p:cNvSpPr>
            <a:spLocks noGrp="1"/>
          </p:cNvSpPr>
          <p:nvPr>
            <p:ph type="ftr" sz="quarter" idx="2"/>
          </p:nvPr>
        </p:nvSpPr>
        <p:spPr>
          <a:xfrm>
            <a:off x="0" y="8845634"/>
            <a:ext cx="2971800" cy="465058"/>
          </a:xfrm>
          <a:prstGeom prst="rect">
            <a:avLst/>
          </a:prstGeom>
        </p:spPr>
        <p:txBody>
          <a:bodyPr vert="horz" lIns="91442" tIns="45721" rIns="91442" bIns="45721"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884613" y="8845634"/>
            <a:ext cx="2971800" cy="465058"/>
          </a:xfrm>
          <a:prstGeom prst="rect">
            <a:avLst/>
          </a:prstGeom>
        </p:spPr>
        <p:txBody>
          <a:bodyPr vert="horz" lIns="91442" tIns="45721" rIns="91442" bIns="45721" rtlCol="0" anchor="b"/>
          <a:lstStyle>
            <a:lvl1pPr algn="r" fontAlgn="auto">
              <a:spcBef>
                <a:spcPts val="0"/>
              </a:spcBef>
              <a:spcAft>
                <a:spcPts val="0"/>
              </a:spcAft>
              <a:defRPr sz="1200">
                <a:latin typeface="+mn-lt"/>
                <a:cs typeface="+mn-cs"/>
              </a:defRPr>
            </a:lvl1pPr>
          </a:lstStyle>
          <a:p>
            <a:pPr>
              <a:defRPr/>
            </a:pPr>
            <a:fld id="{993B5F74-410B-43F7-8D00-3FF67AFAFD60}" type="slidenum">
              <a:rPr lang="en-US"/>
              <a:pPr>
                <a:defRPr/>
              </a:pPr>
              <a:t>‹#›</a:t>
            </a:fld>
            <a:endParaRPr lang="en-US" dirty="0"/>
          </a:p>
        </p:txBody>
      </p:sp>
    </p:spTree>
    <p:extLst>
      <p:ext uri="{BB962C8B-B14F-4D97-AF65-F5344CB8AC3E}">
        <p14:creationId xmlns:p14="http://schemas.microsoft.com/office/powerpoint/2010/main" val="3612950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71800" cy="465060"/>
          </a:xfrm>
          <a:prstGeom prst="rect">
            <a:avLst/>
          </a:prstGeom>
        </p:spPr>
        <p:txBody>
          <a:bodyPr vert="horz" lIns="91442" tIns="45721" rIns="91442" bIns="45721"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2"/>
            <a:ext cx="2971800" cy="465060"/>
          </a:xfrm>
          <a:prstGeom prst="rect">
            <a:avLst/>
          </a:prstGeom>
        </p:spPr>
        <p:txBody>
          <a:bodyPr vert="horz" lIns="91442" tIns="45721" rIns="91442" bIns="45721" rtlCol="0"/>
          <a:lstStyle>
            <a:lvl1pPr algn="r" fontAlgn="auto">
              <a:spcBef>
                <a:spcPts val="0"/>
              </a:spcBef>
              <a:spcAft>
                <a:spcPts val="0"/>
              </a:spcAft>
              <a:defRPr sz="1200">
                <a:latin typeface="+mn-lt"/>
                <a:cs typeface="+mn-cs"/>
              </a:defRPr>
            </a:lvl1pPr>
          </a:lstStyle>
          <a:p>
            <a:pPr>
              <a:defRPr/>
            </a:pPr>
            <a:fld id="{55C69776-723A-47F4-BDA7-FE4234BEA7A1}" type="datetimeFigureOut">
              <a:rPr lang="en-US"/>
              <a:pPr>
                <a:defRPr/>
              </a:pPr>
              <a:t>11/11/2013</a:t>
            </a:fld>
            <a:endParaRPr lang="en-US" dirty="0"/>
          </a:p>
        </p:txBody>
      </p:sp>
      <p:sp>
        <p:nvSpPr>
          <p:cNvPr id="4" name="Slide Image Placeholder 3"/>
          <p:cNvSpPr>
            <a:spLocks noGrp="1" noRot="1" noChangeAspect="1"/>
          </p:cNvSpPr>
          <p:nvPr>
            <p:ph type="sldImg" idx="2"/>
          </p:nvPr>
        </p:nvSpPr>
        <p:spPr>
          <a:xfrm>
            <a:off x="1101725" y="700088"/>
            <a:ext cx="4654550" cy="3490912"/>
          </a:xfrm>
          <a:prstGeom prst="rect">
            <a:avLst/>
          </a:prstGeom>
          <a:noFill/>
          <a:ln w="12700">
            <a:solidFill>
              <a:prstClr val="black"/>
            </a:solidFill>
          </a:ln>
        </p:spPr>
        <p:txBody>
          <a:bodyPr vert="horz" lIns="91442" tIns="45721" rIns="91442" bIns="45721" rtlCol="0" anchor="ctr"/>
          <a:lstStyle/>
          <a:p>
            <a:pPr lvl="0"/>
            <a:endParaRPr lang="en-US" noProof="0" dirty="0"/>
          </a:p>
        </p:txBody>
      </p:sp>
      <p:sp>
        <p:nvSpPr>
          <p:cNvPr id="5" name="Notes Placeholder 4"/>
          <p:cNvSpPr>
            <a:spLocks noGrp="1"/>
          </p:cNvSpPr>
          <p:nvPr>
            <p:ph type="body" sz="quarter" idx="3"/>
          </p:nvPr>
        </p:nvSpPr>
        <p:spPr>
          <a:xfrm>
            <a:off x="685802" y="4422022"/>
            <a:ext cx="5486399" cy="4191874"/>
          </a:xfrm>
          <a:prstGeom prst="rect">
            <a:avLst/>
          </a:prstGeom>
        </p:spPr>
        <p:txBody>
          <a:bodyPr vert="horz" lIns="91442" tIns="45721" rIns="91442" bIns="4572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5634"/>
            <a:ext cx="2971800" cy="465058"/>
          </a:xfrm>
          <a:prstGeom prst="rect">
            <a:avLst/>
          </a:prstGeom>
        </p:spPr>
        <p:txBody>
          <a:bodyPr vert="horz" lIns="91442" tIns="45721" rIns="91442" bIns="45721"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845634"/>
            <a:ext cx="2971800" cy="465058"/>
          </a:xfrm>
          <a:prstGeom prst="rect">
            <a:avLst/>
          </a:prstGeom>
        </p:spPr>
        <p:txBody>
          <a:bodyPr vert="horz" lIns="91442" tIns="45721" rIns="91442" bIns="45721" rtlCol="0" anchor="b"/>
          <a:lstStyle>
            <a:lvl1pPr algn="r" fontAlgn="auto">
              <a:spcBef>
                <a:spcPts val="0"/>
              </a:spcBef>
              <a:spcAft>
                <a:spcPts val="0"/>
              </a:spcAft>
              <a:defRPr sz="1200">
                <a:latin typeface="+mn-lt"/>
                <a:cs typeface="+mn-cs"/>
              </a:defRPr>
            </a:lvl1pPr>
          </a:lstStyle>
          <a:p>
            <a:pPr>
              <a:defRPr/>
            </a:pPr>
            <a:fld id="{3AEFC9A8-5A36-4EEC-8F43-21385488CA66}" type="slidenum">
              <a:rPr lang="en-US"/>
              <a:pPr>
                <a:defRPr/>
              </a:pPr>
              <a:t>‹#›</a:t>
            </a:fld>
            <a:endParaRPr lang="en-US" dirty="0"/>
          </a:p>
        </p:txBody>
      </p:sp>
    </p:spTree>
    <p:extLst>
      <p:ext uri="{BB962C8B-B14F-4D97-AF65-F5344CB8AC3E}">
        <p14:creationId xmlns:p14="http://schemas.microsoft.com/office/powerpoint/2010/main" val="14681420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AEFC9A8-5A36-4EEC-8F43-21385488CA66}" type="slidenum">
              <a:rPr lang="en-US" smtClean="0"/>
              <a:pPr>
                <a:defRPr/>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AEFC9A8-5A36-4EEC-8F43-21385488CA66}"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AEFC9A8-5A36-4EEC-8F43-21385488CA66}"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AEFC9A8-5A36-4EEC-8F43-21385488CA66}"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a:t>
            </a:r>
            <a:r>
              <a:rPr lang="en-US" baseline="0" dirty="0" smtClean="0"/>
              <a:t> end.</a:t>
            </a:r>
            <a:endParaRPr lang="en-US" dirty="0" smtClean="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957A5D4-9CD7-4BEA-BF53-7937BA56CE43}" type="slidenum">
              <a:rPr lang="en-US"/>
              <a:pPr fontAlgn="base">
                <a:spcBef>
                  <a:spcPct val="0"/>
                </a:spcBef>
                <a:spcAft>
                  <a:spcPct val="0"/>
                </a:spcAft>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solidFill>
            <a:miter lim="800000"/>
            <a:headEnd/>
            <a:tailEnd/>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7412" name="Slide Number Placeholder 3"/>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723900" algn="l"/>
                <a:tab pos="1447800" algn="l"/>
                <a:tab pos="2171700" algn="l"/>
                <a:tab pos="2895600" algn="l"/>
              </a:tabLst>
              <a:defRPr>
                <a:solidFill>
                  <a:schemeClr val="tx1"/>
                </a:solidFill>
                <a:latin typeface="Arial" charset="0"/>
                <a:ea typeface="DejaVu Sans" charset="0"/>
                <a:cs typeface="DejaVu Sans" charset="0"/>
              </a:defRPr>
            </a:lvl1pPr>
            <a:lvl2pPr eaLnBrk="0">
              <a:tabLst>
                <a:tab pos="723900" algn="l"/>
                <a:tab pos="1447800" algn="l"/>
                <a:tab pos="2171700" algn="l"/>
                <a:tab pos="2895600" algn="l"/>
              </a:tabLst>
              <a:defRPr>
                <a:solidFill>
                  <a:schemeClr val="tx1"/>
                </a:solidFill>
                <a:latin typeface="Arial" charset="0"/>
                <a:ea typeface="DejaVu Sans" charset="0"/>
                <a:cs typeface="DejaVu Sans" charset="0"/>
              </a:defRPr>
            </a:lvl2pPr>
            <a:lvl3pPr eaLnBrk="0">
              <a:tabLst>
                <a:tab pos="723900" algn="l"/>
                <a:tab pos="1447800" algn="l"/>
                <a:tab pos="2171700" algn="l"/>
                <a:tab pos="2895600" algn="l"/>
              </a:tabLst>
              <a:defRPr>
                <a:solidFill>
                  <a:schemeClr val="tx1"/>
                </a:solidFill>
                <a:latin typeface="Arial" charset="0"/>
                <a:ea typeface="DejaVu Sans" charset="0"/>
                <a:cs typeface="DejaVu Sans" charset="0"/>
              </a:defRPr>
            </a:lvl3pPr>
            <a:lvl4pPr eaLnBrk="0">
              <a:tabLst>
                <a:tab pos="723900" algn="l"/>
                <a:tab pos="1447800" algn="l"/>
                <a:tab pos="2171700" algn="l"/>
                <a:tab pos="2895600" algn="l"/>
              </a:tabLst>
              <a:defRPr>
                <a:solidFill>
                  <a:schemeClr val="tx1"/>
                </a:solidFill>
                <a:latin typeface="Arial" charset="0"/>
                <a:ea typeface="DejaVu Sans" charset="0"/>
                <a:cs typeface="DejaVu Sans" charset="0"/>
              </a:defRPr>
            </a:lvl4pPr>
            <a:lvl5pPr eaLnBrk="0">
              <a:tabLst>
                <a:tab pos="723900" algn="l"/>
                <a:tab pos="1447800" algn="l"/>
                <a:tab pos="2171700" algn="l"/>
                <a:tab pos="2895600" algn="l"/>
              </a:tabLst>
              <a:defRPr>
                <a:solidFill>
                  <a:schemeClr val="tx1"/>
                </a:solidFill>
                <a:latin typeface="Arial" charset="0"/>
                <a:ea typeface="DejaVu Sans" charset="0"/>
                <a:cs typeface="DejaVu Sans"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9pPr>
          </a:lstStyle>
          <a:p>
            <a:pPr eaLnBrk="1"/>
            <a:fld id="{16203C0B-ADCE-431C-A3A0-718F352309A5}" type="slidenum">
              <a:rPr lang="en-US" altLang="en-US">
                <a:solidFill>
                  <a:srgbClr val="000000"/>
                </a:solidFill>
                <a:latin typeface="Times New Roman" pitchFamily="16" charset="0"/>
              </a:rPr>
              <a:pPr eaLnBrk="1"/>
              <a:t>6</a:t>
            </a:fld>
            <a:endParaRPr lang="en-US" altLang="en-US">
              <a:solidFill>
                <a:srgbClr val="000000"/>
              </a:solidFill>
              <a:latin typeface="Times New Roman" pitchFamily="16"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EBA27920-4532-4440-B8AE-F17C885D4D6A}" type="datetimeFigureOut">
              <a:rPr lang="en-US" smtClean="0"/>
              <a:pPr>
                <a:defRPr/>
              </a:pPr>
              <a:t>11/11/2013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830AF11-2484-4D88-A0AA-E3FD1DC151CF}" type="slidenum">
              <a:rPr lang="en-US" smtClean="0"/>
              <a:pPr>
                <a:defRPr/>
              </a:pPr>
              <a:t>‹#›</a:t>
            </a:fld>
            <a:endParaRPr lang="en-US" dirty="0"/>
          </a:p>
        </p:txBody>
      </p:sp>
    </p:spTree>
    <p:extLst>
      <p:ext uri="{BB962C8B-B14F-4D97-AF65-F5344CB8AC3E}">
        <p14:creationId xmlns:p14="http://schemas.microsoft.com/office/powerpoint/2010/main" val="2865143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053D68B5-131D-497E-9CB2-3AB03847A0C4}" type="datetimeFigureOut">
              <a:rPr lang="en-US" smtClean="0"/>
              <a:pPr>
                <a:defRPr/>
              </a:pPr>
              <a:t>11/11/2013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776CF21-BFE1-4193-BCC2-5988604A6C76}" type="slidenum">
              <a:rPr lang="en-US" smtClean="0"/>
              <a:pPr>
                <a:defRPr/>
              </a:pPr>
              <a:t>‹#›</a:t>
            </a:fld>
            <a:endParaRPr lang="en-US" dirty="0"/>
          </a:p>
        </p:txBody>
      </p:sp>
    </p:spTree>
    <p:extLst>
      <p:ext uri="{BB962C8B-B14F-4D97-AF65-F5344CB8AC3E}">
        <p14:creationId xmlns:p14="http://schemas.microsoft.com/office/powerpoint/2010/main" val="314307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053D68B5-131D-497E-9CB2-3AB03847A0C4}" type="datetimeFigureOut">
              <a:rPr lang="en-US" smtClean="0"/>
              <a:pPr>
                <a:defRPr/>
              </a:pPr>
              <a:t>11/11/2013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776CF21-BFE1-4193-BCC2-5988604A6C76}" type="slidenum">
              <a:rPr lang="en-US" smtClean="0"/>
              <a:pPr>
                <a:defRPr/>
              </a:pPr>
              <a:t>‹#›</a:t>
            </a:fld>
            <a:endParaRPr lang="en-US" dirty="0"/>
          </a:p>
        </p:txBody>
      </p:sp>
    </p:spTree>
    <p:extLst>
      <p:ext uri="{BB962C8B-B14F-4D97-AF65-F5344CB8AC3E}">
        <p14:creationId xmlns:p14="http://schemas.microsoft.com/office/powerpoint/2010/main" val="3160725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11/3/11</a:t>
            </a:r>
          </a:p>
        </p:txBody>
      </p:sp>
      <p:sp>
        <p:nvSpPr>
          <p:cNvPr id="5" name="Rectangle 5"/>
          <p:cNvSpPr>
            <a:spLocks noGrp="1" noChangeArrowheads="1"/>
          </p:cNvSpPr>
          <p:nvPr>
            <p:ph type="sldNum" idx="11"/>
          </p:nvPr>
        </p:nvSpPr>
        <p:spPr>
          <a:ln/>
        </p:spPr>
        <p:txBody>
          <a:bodyPr/>
          <a:lstStyle>
            <a:lvl1pPr>
              <a:defRPr/>
            </a:lvl1pPr>
          </a:lstStyle>
          <a:p>
            <a:pPr>
              <a:defRPr/>
            </a:pPr>
            <a:fld id="{7FD9E09C-BC8D-45AD-8D55-165B85EC98A8}" type="slidenum">
              <a:rPr lang="en-US"/>
              <a:pPr>
                <a:defRPr/>
              </a:pPr>
              <a:t>‹#›</a:t>
            </a:fld>
            <a:endParaRPr lang="en-US" dirty="0"/>
          </a:p>
        </p:txBody>
      </p:sp>
    </p:spTree>
    <p:extLst>
      <p:ext uri="{BB962C8B-B14F-4D97-AF65-F5344CB8AC3E}">
        <p14:creationId xmlns:p14="http://schemas.microsoft.com/office/powerpoint/2010/main" val="32792045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11/3/11</a:t>
            </a:r>
          </a:p>
        </p:txBody>
      </p:sp>
      <p:sp>
        <p:nvSpPr>
          <p:cNvPr id="5" name="Rectangle 5"/>
          <p:cNvSpPr>
            <a:spLocks noGrp="1" noChangeArrowheads="1"/>
          </p:cNvSpPr>
          <p:nvPr>
            <p:ph type="sldNum" idx="11"/>
          </p:nvPr>
        </p:nvSpPr>
        <p:spPr>
          <a:ln/>
        </p:spPr>
        <p:txBody>
          <a:bodyPr/>
          <a:lstStyle>
            <a:lvl1pPr>
              <a:defRPr/>
            </a:lvl1pPr>
          </a:lstStyle>
          <a:p>
            <a:pPr>
              <a:defRPr/>
            </a:pPr>
            <a:fld id="{89CE4785-E0BC-4378-BDDF-8242E95A3DD2}" type="slidenum">
              <a:rPr lang="en-US"/>
              <a:pPr>
                <a:defRPr/>
              </a:pPr>
              <a:t>‹#›</a:t>
            </a:fld>
            <a:endParaRPr lang="en-US" dirty="0"/>
          </a:p>
        </p:txBody>
      </p:sp>
    </p:spTree>
    <p:extLst>
      <p:ext uri="{BB962C8B-B14F-4D97-AF65-F5344CB8AC3E}">
        <p14:creationId xmlns:p14="http://schemas.microsoft.com/office/powerpoint/2010/main" val="40067378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t>11/3/11</a:t>
            </a:r>
          </a:p>
        </p:txBody>
      </p:sp>
      <p:sp>
        <p:nvSpPr>
          <p:cNvPr id="5" name="Rectangle 5"/>
          <p:cNvSpPr>
            <a:spLocks noGrp="1" noChangeArrowheads="1"/>
          </p:cNvSpPr>
          <p:nvPr>
            <p:ph type="sldNum" idx="11"/>
          </p:nvPr>
        </p:nvSpPr>
        <p:spPr>
          <a:ln/>
        </p:spPr>
        <p:txBody>
          <a:bodyPr/>
          <a:lstStyle>
            <a:lvl1pPr>
              <a:defRPr/>
            </a:lvl1pPr>
          </a:lstStyle>
          <a:p>
            <a:pPr>
              <a:defRPr/>
            </a:pPr>
            <a:fld id="{418A9965-CD56-4485-8DAC-88AD28D93FDD}" type="slidenum">
              <a:rPr lang="en-US"/>
              <a:pPr>
                <a:defRPr/>
              </a:pPr>
              <a:t>‹#›</a:t>
            </a:fld>
            <a:endParaRPr lang="en-US" dirty="0"/>
          </a:p>
        </p:txBody>
      </p:sp>
    </p:spTree>
    <p:extLst>
      <p:ext uri="{BB962C8B-B14F-4D97-AF65-F5344CB8AC3E}">
        <p14:creationId xmlns:p14="http://schemas.microsoft.com/office/powerpoint/2010/main" val="21535589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n-US"/>
              <a:t>11/3/11</a:t>
            </a:r>
          </a:p>
        </p:txBody>
      </p:sp>
      <p:sp>
        <p:nvSpPr>
          <p:cNvPr id="6" name="Rectangle 5"/>
          <p:cNvSpPr>
            <a:spLocks noGrp="1" noChangeArrowheads="1"/>
          </p:cNvSpPr>
          <p:nvPr>
            <p:ph type="sldNum" idx="11"/>
          </p:nvPr>
        </p:nvSpPr>
        <p:spPr>
          <a:ln/>
        </p:spPr>
        <p:txBody>
          <a:bodyPr/>
          <a:lstStyle>
            <a:lvl1pPr>
              <a:defRPr/>
            </a:lvl1pPr>
          </a:lstStyle>
          <a:p>
            <a:pPr>
              <a:defRPr/>
            </a:pPr>
            <a:fld id="{35964A7D-5E22-42DB-82DF-FFE6835AD75A}" type="slidenum">
              <a:rPr lang="en-US"/>
              <a:pPr>
                <a:defRPr/>
              </a:pPr>
              <a:t>‹#›</a:t>
            </a:fld>
            <a:endParaRPr lang="en-US" dirty="0"/>
          </a:p>
        </p:txBody>
      </p:sp>
    </p:spTree>
    <p:extLst>
      <p:ext uri="{BB962C8B-B14F-4D97-AF65-F5344CB8AC3E}">
        <p14:creationId xmlns:p14="http://schemas.microsoft.com/office/powerpoint/2010/main" val="2293820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n-US"/>
              <a:t>11/3/11</a:t>
            </a:r>
          </a:p>
        </p:txBody>
      </p:sp>
      <p:sp>
        <p:nvSpPr>
          <p:cNvPr id="8" name="Rectangle 5"/>
          <p:cNvSpPr>
            <a:spLocks noGrp="1" noChangeArrowheads="1"/>
          </p:cNvSpPr>
          <p:nvPr>
            <p:ph type="sldNum" idx="11"/>
          </p:nvPr>
        </p:nvSpPr>
        <p:spPr>
          <a:ln/>
        </p:spPr>
        <p:txBody>
          <a:bodyPr/>
          <a:lstStyle>
            <a:lvl1pPr>
              <a:defRPr/>
            </a:lvl1pPr>
          </a:lstStyle>
          <a:p>
            <a:pPr>
              <a:defRPr/>
            </a:pPr>
            <a:fld id="{54058BB1-D822-46CC-9B15-3150375D2EAC}" type="slidenum">
              <a:rPr lang="en-US"/>
              <a:pPr>
                <a:defRPr/>
              </a:pPr>
              <a:t>‹#›</a:t>
            </a:fld>
            <a:endParaRPr lang="en-US" dirty="0"/>
          </a:p>
        </p:txBody>
      </p:sp>
    </p:spTree>
    <p:extLst>
      <p:ext uri="{BB962C8B-B14F-4D97-AF65-F5344CB8AC3E}">
        <p14:creationId xmlns:p14="http://schemas.microsoft.com/office/powerpoint/2010/main" val="28715571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a:t>11/3/11</a:t>
            </a:r>
          </a:p>
        </p:txBody>
      </p:sp>
      <p:sp>
        <p:nvSpPr>
          <p:cNvPr id="4" name="Rectangle 5"/>
          <p:cNvSpPr>
            <a:spLocks noGrp="1" noChangeArrowheads="1"/>
          </p:cNvSpPr>
          <p:nvPr>
            <p:ph type="sldNum" idx="11"/>
          </p:nvPr>
        </p:nvSpPr>
        <p:spPr>
          <a:ln/>
        </p:spPr>
        <p:txBody>
          <a:bodyPr/>
          <a:lstStyle>
            <a:lvl1pPr>
              <a:defRPr/>
            </a:lvl1pPr>
          </a:lstStyle>
          <a:p>
            <a:pPr>
              <a:defRPr/>
            </a:pPr>
            <a:fld id="{D892A983-6FF7-4E02-93DD-16A27DA69D73}" type="slidenum">
              <a:rPr lang="en-US"/>
              <a:pPr>
                <a:defRPr/>
              </a:pPr>
              <a:t>‹#›</a:t>
            </a:fld>
            <a:endParaRPr lang="en-US" dirty="0"/>
          </a:p>
        </p:txBody>
      </p:sp>
    </p:spTree>
    <p:extLst>
      <p:ext uri="{BB962C8B-B14F-4D97-AF65-F5344CB8AC3E}">
        <p14:creationId xmlns:p14="http://schemas.microsoft.com/office/powerpoint/2010/main" val="40977633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11/3/11</a:t>
            </a:r>
          </a:p>
        </p:txBody>
      </p:sp>
      <p:sp>
        <p:nvSpPr>
          <p:cNvPr id="3" name="Rectangle 5"/>
          <p:cNvSpPr>
            <a:spLocks noGrp="1" noChangeArrowheads="1"/>
          </p:cNvSpPr>
          <p:nvPr>
            <p:ph type="sldNum" idx="11"/>
          </p:nvPr>
        </p:nvSpPr>
        <p:spPr>
          <a:ln/>
        </p:spPr>
        <p:txBody>
          <a:bodyPr/>
          <a:lstStyle>
            <a:lvl1pPr>
              <a:defRPr/>
            </a:lvl1pPr>
          </a:lstStyle>
          <a:p>
            <a:pPr>
              <a:defRPr/>
            </a:pPr>
            <a:fld id="{574A55C5-372E-4514-93F3-5842B03416F6}" type="slidenum">
              <a:rPr lang="en-US"/>
              <a:pPr>
                <a:defRPr/>
              </a:pPr>
              <a:t>‹#›</a:t>
            </a:fld>
            <a:endParaRPr lang="en-US" dirty="0"/>
          </a:p>
        </p:txBody>
      </p:sp>
    </p:spTree>
    <p:extLst>
      <p:ext uri="{BB962C8B-B14F-4D97-AF65-F5344CB8AC3E}">
        <p14:creationId xmlns:p14="http://schemas.microsoft.com/office/powerpoint/2010/main" val="3391080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11/3/11</a:t>
            </a:r>
          </a:p>
        </p:txBody>
      </p:sp>
      <p:sp>
        <p:nvSpPr>
          <p:cNvPr id="6" name="Rectangle 5"/>
          <p:cNvSpPr>
            <a:spLocks noGrp="1" noChangeArrowheads="1"/>
          </p:cNvSpPr>
          <p:nvPr>
            <p:ph type="sldNum" idx="11"/>
          </p:nvPr>
        </p:nvSpPr>
        <p:spPr>
          <a:ln/>
        </p:spPr>
        <p:txBody>
          <a:bodyPr/>
          <a:lstStyle>
            <a:lvl1pPr>
              <a:defRPr/>
            </a:lvl1pPr>
          </a:lstStyle>
          <a:p>
            <a:pPr>
              <a:defRPr/>
            </a:pPr>
            <a:fld id="{72743036-72E0-4D09-9431-8372AA9B5FAF}" type="slidenum">
              <a:rPr lang="en-US"/>
              <a:pPr>
                <a:defRPr/>
              </a:pPr>
              <a:t>‹#›</a:t>
            </a:fld>
            <a:endParaRPr lang="en-US" dirty="0"/>
          </a:p>
        </p:txBody>
      </p:sp>
    </p:spTree>
    <p:extLst>
      <p:ext uri="{BB962C8B-B14F-4D97-AF65-F5344CB8AC3E}">
        <p14:creationId xmlns:p14="http://schemas.microsoft.com/office/powerpoint/2010/main" val="2300994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539A5F7F-4F02-4026-8B00-3B48CABF85CA}" type="datetimeFigureOut">
              <a:rPr lang="en-US" smtClean="0"/>
              <a:pPr>
                <a:defRPr/>
              </a:pPr>
              <a:t>11/11/2013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C24D6493-8FA0-47C3-A0B2-9A136B44F5B8}" type="slidenum">
              <a:rPr lang="en-US" smtClean="0"/>
              <a:pPr>
                <a:defRPr/>
              </a:pPr>
              <a:t>‹#›</a:t>
            </a:fld>
            <a:endParaRPr lang="en-US" dirty="0"/>
          </a:p>
        </p:txBody>
      </p:sp>
    </p:spTree>
    <p:extLst>
      <p:ext uri="{BB962C8B-B14F-4D97-AF65-F5344CB8AC3E}">
        <p14:creationId xmlns:p14="http://schemas.microsoft.com/office/powerpoint/2010/main" val="42166395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11/3/11</a:t>
            </a:r>
          </a:p>
        </p:txBody>
      </p:sp>
      <p:sp>
        <p:nvSpPr>
          <p:cNvPr id="6" name="Rectangle 5"/>
          <p:cNvSpPr>
            <a:spLocks noGrp="1" noChangeArrowheads="1"/>
          </p:cNvSpPr>
          <p:nvPr>
            <p:ph type="sldNum" idx="11"/>
          </p:nvPr>
        </p:nvSpPr>
        <p:spPr>
          <a:ln/>
        </p:spPr>
        <p:txBody>
          <a:bodyPr/>
          <a:lstStyle>
            <a:lvl1pPr>
              <a:defRPr/>
            </a:lvl1pPr>
          </a:lstStyle>
          <a:p>
            <a:pPr>
              <a:defRPr/>
            </a:pPr>
            <a:fld id="{A6AEB678-2273-4DBF-A656-4BA6FDACAD06}" type="slidenum">
              <a:rPr lang="en-US"/>
              <a:pPr>
                <a:defRPr/>
              </a:pPr>
              <a:t>‹#›</a:t>
            </a:fld>
            <a:endParaRPr lang="en-US" dirty="0"/>
          </a:p>
        </p:txBody>
      </p:sp>
    </p:spTree>
    <p:extLst>
      <p:ext uri="{BB962C8B-B14F-4D97-AF65-F5344CB8AC3E}">
        <p14:creationId xmlns:p14="http://schemas.microsoft.com/office/powerpoint/2010/main" val="19712428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11/3/11</a:t>
            </a:r>
          </a:p>
        </p:txBody>
      </p:sp>
      <p:sp>
        <p:nvSpPr>
          <p:cNvPr id="5" name="Rectangle 5"/>
          <p:cNvSpPr>
            <a:spLocks noGrp="1" noChangeArrowheads="1"/>
          </p:cNvSpPr>
          <p:nvPr>
            <p:ph type="sldNum" idx="11"/>
          </p:nvPr>
        </p:nvSpPr>
        <p:spPr>
          <a:ln/>
        </p:spPr>
        <p:txBody>
          <a:bodyPr/>
          <a:lstStyle>
            <a:lvl1pPr>
              <a:defRPr/>
            </a:lvl1pPr>
          </a:lstStyle>
          <a:p>
            <a:pPr>
              <a:defRPr/>
            </a:pPr>
            <a:fld id="{E8347FE0-DF25-4A52-AF1C-D4405DCC7EE6}" type="slidenum">
              <a:rPr lang="en-US"/>
              <a:pPr>
                <a:defRPr/>
              </a:pPr>
              <a:t>‹#›</a:t>
            </a:fld>
            <a:endParaRPr lang="en-US" dirty="0"/>
          </a:p>
        </p:txBody>
      </p:sp>
    </p:spTree>
    <p:extLst>
      <p:ext uri="{BB962C8B-B14F-4D97-AF65-F5344CB8AC3E}">
        <p14:creationId xmlns:p14="http://schemas.microsoft.com/office/powerpoint/2010/main" val="40192843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5813" cy="58499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499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11/3/11</a:t>
            </a:r>
          </a:p>
        </p:txBody>
      </p:sp>
      <p:sp>
        <p:nvSpPr>
          <p:cNvPr id="5" name="Rectangle 5"/>
          <p:cNvSpPr>
            <a:spLocks noGrp="1" noChangeArrowheads="1"/>
          </p:cNvSpPr>
          <p:nvPr>
            <p:ph type="sldNum" idx="11"/>
          </p:nvPr>
        </p:nvSpPr>
        <p:spPr>
          <a:ln/>
        </p:spPr>
        <p:txBody>
          <a:bodyPr/>
          <a:lstStyle>
            <a:lvl1pPr>
              <a:defRPr/>
            </a:lvl1pPr>
          </a:lstStyle>
          <a:p>
            <a:pPr>
              <a:defRPr/>
            </a:pPr>
            <a:fld id="{3579701B-BAEE-4825-A73F-342AE1C5079E}" type="slidenum">
              <a:rPr lang="en-US"/>
              <a:pPr>
                <a:defRPr/>
              </a:pPr>
              <a:t>‹#›</a:t>
            </a:fld>
            <a:endParaRPr lang="en-US" dirty="0"/>
          </a:p>
        </p:txBody>
      </p:sp>
    </p:spTree>
    <p:extLst>
      <p:ext uri="{BB962C8B-B14F-4D97-AF65-F5344CB8AC3E}">
        <p14:creationId xmlns:p14="http://schemas.microsoft.com/office/powerpoint/2010/main" val="3831058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E37FA3AE-D4E5-4150-BA50-8DC64D6EA3B3}" type="datetimeFigureOut">
              <a:rPr lang="en-US" smtClean="0"/>
              <a:pPr>
                <a:defRPr/>
              </a:pPr>
              <a:t>11/11/2013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89D8CFF-E312-4B1B-A06E-D33676EEEE4D}" type="slidenum">
              <a:rPr lang="en-US" smtClean="0"/>
              <a:pPr>
                <a:defRPr/>
              </a:pPr>
              <a:t>‹#›</a:t>
            </a:fld>
            <a:endParaRPr lang="en-US" dirty="0"/>
          </a:p>
        </p:txBody>
      </p:sp>
    </p:spTree>
    <p:extLst>
      <p:ext uri="{BB962C8B-B14F-4D97-AF65-F5344CB8AC3E}">
        <p14:creationId xmlns:p14="http://schemas.microsoft.com/office/powerpoint/2010/main" val="3905966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DDD98B14-E1FD-4BF9-A6C0-BEE8E2161586}" type="datetimeFigureOut">
              <a:rPr lang="en-US" smtClean="0"/>
              <a:pPr>
                <a:defRPr/>
              </a:pPr>
              <a:t>11/11/2013</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4CCA33EF-468C-4F8C-BF13-A121633608D9}" type="slidenum">
              <a:rPr lang="en-US" smtClean="0"/>
              <a:pPr>
                <a:defRPr/>
              </a:pPr>
              <a:t>‹#›</a:t>
            </a:fld>
            <a:endParaRPr lang="en-US" dirty="0"/>
          </a:p>
        </p:txBody>
      </p:sp>
    </p:spTree>
    <p:extLst>
      <p:ext uri="{BB962C8B-B14F-4D97-AF65-F5344CB8AC3E}">
        <p14:creationId xmlns:p14="http://schemas.microsoft.com/office/powerpoint/2010/main" val="785594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7758E910-3967-453B-B099-2C5AC99FF660}" type="datetimeFigureOut">
              <a:rPr lang="en-US" smtClean="0"/>
              <a:pPr>
                <a:defRPr/>
              </a:pPr>
              <a:t>11/11/2013</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22F0D162-6023-4EA4-9E32-096C1FBDCF7E}" type="slidenum">
              <a:rPr lang="en-US" smtClean="0"/>
              <a:pPr>
                <a:defRPr/>
              </a:pPr>
              <a:t>‹#›</a:t>
            </a:fld>
            <a:endParaRPr lang="en-US" dirty="0"/>
          </a:p>
        </p:txBody>
      </p:sp>
    </p:spTree>
    <p:extLst>
      <p:ext uri="{BB962C8B-B14F-4D97-AF65-F5344CB8AC3E}">
        <p14:creationId xmlns:p14="http://schemas.microsoft.com/office/powerpoint/2010/main" val="3139143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CFFFE9C7-DE63-49A5-A617-E962F2779CE4}" type="datetimeFigureOut">
              <a:rPr lang="en-US" smtClean="0"/>
              <a:pPr>
                <a:defRPr/>
              </a:pPr>
              <a:t>11/11/2013</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6CC76CA8-7232-4531-9149-81F458A5D2D5}" type="slidenum">
              <a:rPr lang="en-US" smtClean="0"/>
              <a:pPr>
                <a:defRPr/>
              </a:pPr>
              <a:t>‹#›</a:t>
            </a:fld>
            <a:endParaRPr lang="en-US" dirty="0"/>
          </a:p>
        </p:txBody>
      </p:sp>
    </p:spTree>
    <p:extLst>
      <p:ext uri="{BB962C8B-B14F-4D97-AF65-F5344CB8AC3E}">
        <p14:creationId xmlns:p14="http://schemas.microsoft.com/office/powerpoint/2010/main" val="1306558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B37CA34-72E6-4B94-A422-51F1ACEFB583}" type="datetimeFigureOut">
              <a:rPr lang="en-US" smtClean="0"/>
              <a:pPr>
                <a:defRPr/>
              </a:pPr>
              <a:t>11/11/2013</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A832009C-7B9C-4048-8470-2A419FC1CB85}" type="slidenum">
              <a:rPr lang="en-US" smtClean="0"/>
              <a:pPr>
                <a:defRPr/>
              </a:pPr>
              <a:t>‹#›</a:t>
            </a:fld>
            <a:endParaRPr lang="en-US" dirty="0"/>
          </a:p>
        </p:txBody>
      </p:sp>
    </p:spTree>
    <p:extLst>
      <p:ext uri="{BB962C8B-B14F-4D97-AF65-F5344CB8AC3E}">
        <p14:creationId xmlns:p14="http://schemas.microsoft.com/office/powerpoint/2010/main" val="579043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E51AD358-8F30-4847-BF7D-476E56237BBE}" type="datetimeFigureOut">
              <a:rPr lang="en-US" smtClean="0"/>
              <a:pPr>
                <a:defRPr/>
              </a:pPr>
              <a:t>11/11/2013</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855F85BB-1379-4E80-ACFA-3F8D23515A42}" type="slidenum">
              <a:rPr lang="en-US" smtClean="0"/>
              <a:pPr>
                <a:defRPr/>
              </a:pPr>
              <a:t>‹#›</a:t>
            </a:fld>
            <a:endParaRPr lang="en-US" dirty="0"/>
          </a:p>
        </p:txBody>
      </p:sp>
    </p:spTree>
    <p:extLst>
      <p:ext uri="{BB962C8B-B14F-4D97-AF65-F5344CB8AC3E}">
        <p14:creationId xmlns:p14="http://schemas.microsoft.com/office/powerpoint/2010/main" val="1678901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3DE8C2D9-F258-400A-A48F-F97039D41520}" type="datetimeFigureOut">
              <a:rPr lang="en-US" smtClean="0"/>
              <a:pPr>
                <a:defRPr/>
              </a:pPr>
              <a:t>11/11/2013</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75DF03E1-C69E-46B1-82F4-883358681656}" type="slidenum">
              <a:rPr lang="en-US" smtClean="0"/>
              <a:pPr>
                <a:defRPr/>
              </a:pPr>
              <a:t>‹#›</a:t>
            </a:fld>
            <a:endParaRPr lang="en-US" dirty="0"/>
          </a:p>
        </p:txBody>
      </p:sp>
    </p:spTree>
    <p:extLst>
      <p:ext uri="{BB962C8B-B14F-4D97-AF65-F5344CB8AC3E}">
        <p14:creationId xmlns:p14="http://schemas.microsoft.com/office/powerpoint/2010/main" val="1631403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53D68B5-131D-497E-9CB2-3AB03847A0C4}" type="datetimeFigureOut">
              <a:rPr lang="en-US" smtClean="0"/>
              <a:pPr>
                <a:defRPr/>
              </a:pPr>
              <a:t>11/11/2013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776CF21-BFE1-4193-BCC2-5988604A6C76}" type="slidenum">
              <a:rPr lang="en-US" smtClean="0"/>
              <a:pPr>
                <a:defRPr/>
              </a:pPr>
              <a:t>‹#›</a:t>
            </a:fld>
            <a:endParaRPr lang="en-US" dirty="0"/>
          </a:p>
        </p:txBody>
      </p:sp>
    </p:spTree>
    <p:extLst>
      <p:ext uri="{BB962C8B-B14F-4D97-AF65-F5344CB8AC3E}">
        <p14:creationId xmlns:p14="http://schemas.microsoft.com/office/powerpoint/2010/main" val="408850859"/>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457200" y="274638"/>
            <a:ext cx="8228013" cy="114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miter lim="800000"/>
                <a:headEnd/>
                <a:tailEnd/>
              </a14:hiddenLine>
            </a:ext>
          </a:extLst>
        </p:spPr>
        <p:txBody>
          <a:bodyPr vert="horz" wrap="square" lIns="90000" tIns="45000" rIns="90000" bIns="45000" numCol="1" anchor="t" anchorCtr="0" compatLnSpc="1">
            <a:prstTxWarp prst="textNoShape">
              <a:avLst/>
            </a:prstTxWarp>
          </a:bodyPr>
          <a:lstStyle/>
          <a:p>
            <a:pPr lvl="0"/>
            <a:r>
              <a:rPr lang="en-GB" altLang="en-US" smtClean="0"/>
              <a:t>Click to edit the title text formatClick to edit Master title style</a:t>
            </a:r>
          </a:p>
        </p:txBody>
      </p:sp>
      <p:sp>
        <p:nvSpPr>
          <p:cNvPr id="2051" name="Rectangle 2"/>
          <p:cNvSpPr>
            <a:spLocks noGrp="1" noChangeArrowheads="1"/>
          </p:cNvSpPr>
          <p:nvPr>
            <p:ph type="body" idx="1"/>
          </p:nvPr>
        </p:nvSpPr>
        <p:spPr bwMode="auto">
          <a:xfrm>
            <a:off x="457200" y="1600200"/>
            <a:ext cx="8228013"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miter lim="800000"/>
                <a:headEnd/>
                <a:tailEnd/>
              </a14:hiddenLine>
            </a:ext>
          </a:extLst>
        </p:spPr>
        <p:txBody>
          <a:bodyPr vert="horz" wrap="square" lIns="90000" tIns="45000" rIns="90000" bIns="4500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0"/>
            <a:r>
              <a:rPr lang="en-GB" altLang="en-US" smtClean="0"/>
              <a:t>Ninth Outline LevelClick to edit Master text styles</a:t>
            </a:r>
          </a:p>
          <a:p>
            <a:pPr lvl="1"/>
            <a:r>
              <a:rPr lang="en-GB" altLang="en-US" smtClean="0"/>
              <a:t>Second level</a:t>
            </a:r>
          </a:p>
          <a:p>
            <a:pPr lvl="1"/>
            <a:r>
              <a:rPr lang="en-GB" altLang="en-US" smtClean="0"/>
              <a:t>Third level</a:t>
            </a:r>
          </a:p>
          <a:p>
            <a:pPr lvl="2"/>
            <a:r>
              <a:rPr lang="en-GB" altLang="en-US" smtClean="0"/>
              <a:t>Fourth level</a:t>
            </a:r>
          </a:p>
          <a:p>
            <a:pPr lvl="3"/>
            <a:r>
              <a:rPr lang="en-GB" altLang="en-US" smtClean="0"/>
              <a:t>Fifth level</a:t>
            </a:r>
          </a:p>
        </p:txBody>
      </p:sp>
      <p:sp>
        <p:nvSpPr>
          <p:cNvPr id="2" name="Rectangle 3"/>
          <p:cNvSpPr>
            <a:spLocks noGrp="1" noChangeArrowheads="1"/>
          </p:cNvSpPr>
          <p:nvPr>
            <p:ph type="dt"/>
          </p:nvPr>
        </p:nvSpPr>
        <p:spPr bwMode="auto">
          <a:xfrm>
            <a:off x="457200" y="6356350"/>
            <a:ext cx="2132013" cy="363538"/>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lvl1pPr hangingPunct="1">
              <a:lnSpc>
                <a:spcPct val="100000"/>
              </a:lnSpc>
              <a:tabLst>
                <a:tab pos="723900" algn="l"/>
                <a:tab pos="1447800" algn="l"/>
              </a:tabLst>
              <a:defRPr sz="1200">
                <a:solidFill>
                  <a:srgbClr val="8B8B8B"/>
                </a:solidFill>
                <a:latin typeface="+mn-lt"/>
                <a:ea typeface="+mn-ea"/>
                <a:cs typeface="+mn-cs"/>
              </a:defRPr>
            </a:lvl1pPr>
          </a:lstStyle>
          <a:p>
            <a:pPr defTabSz="457200">
              <a:buClr>
                <a:srgbClr val="000000"/>
              </a:buClr>
              <a:buSzPct val="100000"/>
              <a:buFont typeface="Times New Roman" pitchFamily="16" charset="0"/>
              <a:buNone/>
              <a:defRPr/>
            </a:pPr>
            <a:r>
              <a:rPr lang="en-US"/>
              <a:t>11/3/11</a:t>
            </a:r>
          </a:p>
        </p:txBody>
      </p:sp>
      <p:sp>
        <p:nvSpPr>
          <p:cNvPr id="2053" name="Text Box 4"/>
          <p:cNvSpPr txBox="1">
            <a:spLocks noChangeArrowheads="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457200" hangingPunct="0">
              <a:lnSpc>
                <a:spcPct val="93000"/>
              </a:lnSpc>
              <a:buClr>
                <a:srgbClr val="000000"/>
              </a:buClr>
              <a:buSzPct val="100000"/>
              <a:buFont typeface="Times New Roman" pitchFamily="16" charset="0"/>
              <a:buNone/>
            </a:pPr>
            <a:endParaRPr lang="en-US" altLang="en-US" smtClean="0">
              <a:solidFill>
                <a:srgbClr val="000000"/>
              </a:solidFill>
            </a:endParaRPr>
          </a:p>
        </p:txBody>
      </p:sp>
      <p:sp>
        <p:nvSpPr>
          <p:cNvPr id="3" name="Rectangle 5"/>
          <p:cNvSpPr>
            <a:spLocks noGrp="1" noChangeArrowheads="1"/>
          </p:cNvSpPr>
          <p:nvPr>
            <p:ph type="sldNum"/>
          </p:nvPr>
        </p:nvSpPr>
        <p:spPr bwMode="auto">
          <a:xfrm>
            <a:off x="6553200" y="6356350"/>
            <a:ext cx="2132013" cy="363538"/>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lvl1pPr hangingPunct="1">
              <a:lnSpc>
                <a:spcPct val="100000"/>
              </a:lnSpc>
              <a:tabLst>
                <a:tab pos="723900" algn="l"/>
                <a:tab pos="1447800" algn="l"/>
              </a:tabLst>
              <a:defRPr sz="1200">
                <a:solidFill>
                  <a:srgbClr val="8B8B8B"/>
                </a:solidFill>
                <a:latin typeface="+mn-lt"/>
                <a:ea typeface="+mn-ea"/>
                <a:cs typeface="+mn-cs"/>
              </a:defRPr>
            </a:lvl1pPr>
          </a:lstStyle>
          <a:p>
            <a:pPr defTabSz="457200">
              <a:buClr>
                <a:srgbClr val="000000"/>
              </a:buClr>
              <a:buSzPct val="100000"/>
              <a:buFont typeface="Times New Roman" pitchFamily="16" charset="0"/>
              <a:buNone/>
              <a:defRPr/>
            </a:pPr>
            <a:fld id="{7823A065-9D38-432B-987E-33A83AFD237C}" type="slidenum">
              <a:rPr lang="en-US"/>
              <a:pPr defTabSz="457200">
                <a:buClr>
                  <a:srgbClr val="000000"/>
                </a:buClr>
                <a:buSzPct val="100000"/>
                <a:buFont typeface="Times New Roman" pitchFamily="16" charset="0"/>
                <a:buNone/>
                <a:defRPr/>
              </a:pPr>
              <a:t>‹#›</a:t>
            </a:fld>
            <a:endParaRPr lang="en-US" dirty="0"/>
          </a:p>
        </p:txBody>
      </p:sp>
    </p:spTree>
    <p:extLst>
      <p:ext uri="{BB962C8B-B14F-4D97-AF65-F5344CB8AC3E}">
        <p14:creationId xmlns:p14="http://schemas.microsoft.com/office/powerpoint/2010/main" val="698599612"/>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sldNum="0" hdr="0" ftr="0"/>
  <p:txStyles>
    <p:titleStyle>
      <a:lvl1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2pPr>
      <a:lvl3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3pPr>
      <a:lvl4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4pPr>
      <a:lvl5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5pPr>
      <a:lvl6pPr marL="2514600" indent="-228600" algn="l"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6pPr>
      <a:lvl7pPr marL="2971800" indent="-228600" algn="l"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7pPr>
      <a:lvl8pPr marL="3429000" indent="-228600" algn="l"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8pPr>
      <a:lvl9pPr marL="3886200" indent="-228600" algn="l"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9pPr>
    </p:titleStyle>
    <p:bodyStyle>
      <a:lvl1pPr marL="342900" indent="-342900" algn="l" defTabSz="457200" rtl="0" eaLnBrk="0" fontAlgn="base" hangingPunct="0">
        <a:lnSpc>
          <a:spcPct val="97000"/>
        </a:lnSpc>
        <a:spcBef>
          <a:spcPct val="0"/>
        </a:spcBef>
        <a:spcAft>
          <a:spcPts val="1425"/>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57200" rtl="0" eaLnBrk="0" fontAlgn="base" hangingPunct="0">
        <a:lnSpc>
          <a:spcPct val="97000"/>
        </a:lnSpc>
        <a:spcBef>
          <a:spcPct val="0"/>
        </a:spcBef>
        <a:spcAft>
          <a:spcPts val="1138"/>
        </a:spcAft>
        <a:buClr>
          <a:srgbClr val="000000"/>
        </a:buClr>
        <a:buSzPct val="100000"/>
        <a:buFont typeface="Times New Roman" pitchFamily="16" charset="0"/>
        <a:defRPr sz="2400">
          <a:solidFill>
            <a:srgbClr val="000000"/>
          </a:solidFill>
          <a:latin typeface="+mn-lt"/>
          <a:ea typeface="+mn-ea"/>
          <a:cs typeface="+mn-cs"/>
        </a:defRPr>
      </a:lvl2pPr>
      <a:lvl3pPr marL="1143000" indent="-228600" algn="l" defTabSz="457200" rtl="0" eaLnBrk="0" fontAlgn="base" hangingPunct="0">
        <a:lnSpc>
          <a:spcPct val="97000"/>
        </a:lnSpc>
        <a:spcBef>
          <a:spcPct val="0"/>
        </a:spcBef>
        <a:spcAft>
          <a:spcPts val="850"/>
        </a:spcAft>
        <a:buClr>
          <a:srgbClr val="000000"/>
        </a:buClr>
        <a:buSzPct val="100000"/>
        <a:buFont typeface="Times New Roman" pitchFamily="16" charset="0"/>
        <a:defRPr sz="2000">
          <a:solidFill>
            <a:srgbClr val="000000"/>
          </a:solidFill>
          <a:latin typeface="+mn-lt"/>
          <a:ea typeface="+mn-ea"/>
          <a:cs typeface="+mn-cs"/>
        </a:defRPr>
      </a:lvl3pPr>
      <a:lvl4pPr marL="1600200" indent="-228600" algn="l" defTabSz="457200" rtl="0" eaLnBrk="0" fontAlgn="base" hangingPunct="0">
        <a:lnSpc>
          <a:spcPct val="97000"/>
        </a:lnSpc>
        <a:spcBef>
          <a:spcPct val="0"/>
        </a:spcBef>
        <a:spcAft>
          <a:spcPts val="575"/>
        </a:spcAft>
        <a:buClr>
          <a:srgbClr val="000000"/>
        </a:buClr>
        <a:buSzPct val="100000"/>
        <a:buFont typeface="Times New Roman" pitchFamily="16" charset="0"/>
        <a:defRPr sz="2000">
          <a:solidFill>
            <a:srgbClr val="000000"/>
          </a:solidFill>
          <a:latin typeface="+mn-lt"/>
          <a:ea typeface="+mn-ea"/>
          <a:cs typeface="+mn-cs"/>
        </a:defRPr>
      </a:lvl4pPr>
      <a:lvl5pPr marL="2057400" indent="-228600" algn="l" defTabSz="457200" rtl="0" eaLnBrk="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5pPr>
      <a:lvl6pPr marL="2514600" indent="-228600" algn="l" defTabSz="457200" rtl="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maxci.net/"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828800"/>
            <a:ext cx="8229600" cy="1371600"/>
          </a:xfrm>
        </p:spPr>
        <p:txBody>
          <a:bodyPr/>
          <a:lstStyle/>
          <a:p>
            <a:r>
              <a:rPr lang="en-US" sz="3200" dirty="0" smtClean="0">
                <a:solidFill>
                  <a:srgbClr val="0C7A16"/>
                </a:solidFill>
              </a:rPr>
              <a:t>Advancing continuing education for </a:t>
            </a:r>
            <a:br>
              <a:rPr lang="en-US" sz="3200" dirty="0" smtClean="0">
                <a:solidFill>
                  <a:srgbClr val="0C7A16"/>
                </a:solidFill>
              </a:rPr>
            </a:br>
            <a:r>
              <a:rPr lang="en-US" sz="3200" dirty="0" smtClean="0">
                <a:solidFill>
                  <a:srgbClr val="0C7A16"/>
                </a:solidFill>
              </a:rPr>
              <a:t>nonprofits in your communities. </a:t>
            </a:r>
            <a:endParaRPr lang="en-US" sz="3200" i="1" dirty="0">
              <a:solidFill>
                <a:srgbClr val="0C7A16"/>
              </a:solidFill>
            </a:endParaRPr>
          </a:p>
        </p:txBody>
      </p:sp>
      <p:sp>
        <p:nvSpPr>
          <p:cNvPr id="3" name="Subtitle 2"/>
          <p:cNvSpPr>
            <a:spLocks noGrp="1"/>
          </p:cNvSpPr>
          <p:nvPr>
            <p:ph type="subTitle" idx="1"/>
          </p:nvPr>
        </p:nvSpPr>
        <p:spPr>
          <a:xfrm>
            <a:off x="228600" y="3352800"/>
            <a:ext cx="8763000" cy="3733800"/>
          </a:xfrm>
        </p:spPr>
        <p:txBody>
          <a:bodyPr/>
          <a:lstStyle/>
          <a:p>
            <a:r>
              <a:rPr lang="en-US" sz="2800" i="1" dirty="0" smtClean="0">
                <a:solidFill>
                  <a:schemeClr val="tx1"/>
                </a:solidFill>
              </a:rPr>
              <a:t>Are some of the following your objectives?</a:t>
            </a:r>
            <a:endParaRPr lang="en-US" sz="2800" dirty="0" smtClean="0">
              <a:solidFill>
                <a:schemeClr val="tx1"/>
              </a:solidFill>
            </a:endParaRPr>
          </a:p>
          <a:p>
            <a:pPr lvl="1" algn="l">
              <a:buFont typeface="Arial" charset="0"/>
              <a:buChar char="•"/>
            </a:pPr>
            <a:r>
              <a:rPr lang="en-US" sz="2400" dirty="0" smtClean="0">
                <a:solidFill>
                  <a:schemeClr val="tx1"/>
                </a:solidFill>
              </a:rPr>
              <a:t>  </a:t>
            </a:r>
            <a:r>
              <a:rPr lang="en-US" sz="2200" dirty="0" smtClean="0">
                <a:solidFill>
                  <a:schemeClr val="tx1"/>
                </a:solidFill>
              </a:rPr>
              <a:t>Serve more effectively by meeting their specific needs</a:t>
            </a:r>
          </a:p>
          <a:p>
            <a:pPr lvl="1" algn="l">
              <a:buFont typeface="Arial" charset="0"/>
              <a:buChar char="•"/>
            </a:pPr>
            <a:r>
              <a:rPr lang="en-US" sz="2200" dirty="0" smtClean="0">
                <a:solidFill>
                  <a:schemeClr val="tx1"/>
                </a:solidFill>
              </a:rPr>
              <a:t>  Maximize campus resources and optimize faculty &amp; staff</a:t>
            </a:r>
          </a:p>
          <a:p>
            <a:pPr lvl="1" algn="l">
              <a:buFont typeface="Arial" charset="0"/>
              <a:buChar char="•"/>
            </a:pPr>
            <a:r>
              <a:rPr lang="en-US" sz="2200" dirty="0" smtClean="0">
                <a:solidFill>
                  <a:schemeClr val="tx1"/>
                </a:solidFill>
              </a:rPr>
              <a:t>  Broaden your leadership role in continuing education</a:t>
            </a:r>
          </a:p>
          <a:p>
            <a:pPr lvl="1" algn="l">
              <a:buFont typeface="Arial" charset="0"/>
              <a:buChar char="•"/>
            </a:pPr>
            <a:r>
              <a:rPr lang="en-US" sz="2200" dirty="0" smtClean="0">
                <a:solidFill>
                  <a:schemeClr val="tx1"/>
                </a:solidFill>
              </a:rPr>
              <a:t>  Increase enrollments and increase revenues</a:t>
            </a:r>
          </a:p>
          <a:p>
            <a:pPr lvl="1" algn="l">
              <a:buFont typeface="Arial" charset="0"/>
              <a:buChar char="•"/>
            </a:pPr>
            <a:r>
              <a:rPr lang="en-US" sz="2200" dirty="0" smtClean="0">
                <a:solidFill>
                  <a:schemeClr val="tx1"/>
                </a:solidFill>
              </a:rPr>
              <a:t>  Initiate a distinctive marketing and fundraising tool.</a:t>
            </a:r>
          </a:p>
          <a:p>
            <a:pPr algn="l"/>
            <a:endParaRPr lang="en-US" dirty="0" smtClean="0">
              <a:solidFill>
                <a:schemeClr val="tx1"/>
              </a:solidFill>
            </a:endParaRPr>
          </a:p>
        </p:txBody>
      </p:sp>
      <p:pic>
        <p:nvPicPr>
          <p:cNvPr id="5" name="Picture 2"/>
          <p:cNvPicPr>
            <a:picLocks noChangeAspect="1" noChangeArrowheads="1"/>
          </p:cNvPicPr>
          <p:nvPr/>
        </p:nvPicPr>
        <p:blipFill>
          <a:blip r:embed="rId3"/>
          <a:srcRect/>
          <a:stretch>
            <a:fillRect/>
          </a:stretch>
        </p:blipFill>
        <p:spPr bwMode="auto">
          <a:xfrm>
            <a:off x="1676400" y="685800"/>
            <a:ext cx="5334000" cy="6858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066800"/>
            <a:ext cx="8153400" cy="2286000"/>
          </a:xfrm>
        </p:spPr>
        <p:txBody>
          <a:bodyPr/>
          <a:lstStyle/>
          <a:p>
            <a:r>
              <a:rPr lang="en-US" sz="3200" dirty="0" smtClean="0">
                <a:solidFill>
                  <a:srgbClr val="0C7A16"/>
                </a:solidFill>
              </a:rPr>
              <a:t>Can </a:t>
            </a:r>
            <a:r>
              <a:rPr lang="en-US" sz="3200" smtClean="0">
                <a:solidFill>
                  <a:srgbClr val="0C7A16"/>
                </a:solidFill>
              </a:rPr>
              <a:t>you achieve </a:t>
            </a:r>
            <a:r>
              <a:rPr lang="en-US" sz="3200" dirty="0" smtClean="0">
                <a:solidFill>
                  <a:srgbClr val="0C7A16"/>
                </a:solidFill>
              </a:rPr>
              <a:t>each objective with </a:t>
            </a:r>
            <a:br>
              <a:rPr lang="en-US" sz="3200" dirty="0" smtClean="0">
                <a:solidFill>
                  <a:srgbClr val="0C7A16"/>
                </a:solidFill>
              </a:rPr>
            </a:br>
            <a:r>
              <a:rPr lang="en-US" sz="3200" dirty="0" smtClean="0">
                <a:solidFill>
                  <a:srgbClr val="0C7A16"/>
                </a:solidFill>
              </a:rPr>
              <a:t>ease, clarity and economy?    </a:t>
            </a:r>
            <a:br>
              <a:rPr lang="en-US" sz="3200" dirty="0" smtClean="0">
                <a:solidFill>
                  <a:srgbClr val="0C7A16"/>
                </a:solidFill>
              </a:rPr>
            </a:br>
            <a:r>
              <a:rPr lang="en-US" sz="2800" i="1" dirty="0" smtClean="0"/>
              <a:t>Absolutely yes!</a:t>
            </a:r>
            <a:endParaRPr lang="en-US" sz="2800" i="1" dirty="0"/>
          </a:p>
        </p:txBody>
      </p:sp>
      <p:sp>
        <p:nvSpPr>
          <p:cNvPr id="3" name="Subtitle 2"/>
          <p:cNvSpPr>
            <a:spLocks noGrp="1"/>
          </p:cNvSpPr>
          <p:nvPr>
            <p:ph type="subTitle" idx="1"/>
          </p:nvPr>
        </p:nvSpPr>
        <p:spPr>
          <a:xfrm>
            <a:off x="304800" y="3276600"/>
            <a:ext cx="8229600" cy="2819400"/>
          </a:xfrm>
        </p:spPr>
        <p:txBody>
          <a:bodyPr/>
          <a:lstStyle/>
          <a:p>
            <a:r>
              <a:rPr lang="en-US" dirty="0" smtClean="0">
                <a:solidFill>
                  <a:srgbClr val="0C7A16"/>
                </a:solidFill>
              </a:rPr>
              <a:t>Will administrative costs increase?                  </a:t>
            </a:r>
          </a:p>
          <a:p>
            <a:r>
              <a:rPr lang="en-US" sz="3000" i="1" dirty="0" smtClean="0">
                <a:solidFill>
                  <a:srgbClr val="0C7A16"/>
                </a:solidFill>
              </a:rPr>
              <a:t>       </a:t>
            </a:r>
            <a:r>
              <a:rPr lang="en-US" sz="2800" i="1" dirty="0" smtClean="0">
                <a:solidFill>
                  <a:schemeClr val="tx1"/>
                </a:solidFill>
              </a:rPr>
              <a:t>Absolutely not! To the contrary, fees will be paid to your college by the participating nonprofit organizations or sponsors.</a:t>
            </a:r>
          </a:p>
          <a:p>
            <a:pPr algn="l"/>
            <a:endParaRPr lang="en-US" i="1" dirty="0" smtClean="0">
              <a:solidFill>
                <a:schemeClr val="tx1"/>
              </a:solidFill>
            </a:endParaRPr>
          </a:p>
          <a:p>
            <a:pPr algn="l"/>
            <a:endParaRPr lang="en-US" i="1" dirty="0" smtClean="0">
              <a:solidFill>
                <a:schemeClr val="tx1"/>
              </a:solidFill>
            </a:endParaRPr>
          </a:p>
          <a:p>
            <a:pPr algn="l"/>
            <a:endParaRPr lang="en-US" i="1" dirty="0" smtClean="0">
              <a:solidFill>
                <a:srgbClr val="0C7A16"/>
              </a:solidFill>
            </a:endParaRPr>
          </a:p>
          <a:p>
            <a:pPr algn="l"/>
            <a:endParaRPr lang="en-US" i="1" dirty="0" smtClean="0">
              <a:solidFill>
                <a:schemeClr val="tx1"/>
              </a:solidFill>
            </a:endParaRPr>
          </a:p>
          <a:p>
            <a:pPr algn="l"/>
            <a:endParaRPr lang="en-US" dirty="0" smtClean="0">
              <a:solidFill>
                <a:srgbClr val="0C7A16"/>
              </a:solidFill>
            </a:endParaRPr>
          </a:p>
          <a:p>
            <a:pPr algn="l"/>
            <a:endParaRPr lang="en-US" i="1" dirty="0" smtClean="0">
              <a:solidFill>
                <a:schemeClr val="tx1"/>
              </a:solidFill>
            </a:endParaRPr>
          </a:p>
          <a:p>
            <a:pPr algn="l"/>
            <a:endParaRPr lang="en-US" i="1" dirty="0" smtClean="0">
              <a:solidFill>
                <a:schemeClr val="tx1"/>
              </a:solidFill>
            </a:endParaRPr>
          </a:p>
          <a:p>
            <a:pPr algn="l"/>
            <a:endParaRPr lang="en-US" i="1"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763000" cy="1295400"/>
          </a:xfrm>
        </p:spPr>
        <p:txBody>
          <a:bodyPr/>
          <a:lstStyle/>
          <a:p>
            <a:r>
              <a:rPr lang="en-US" sz="3000" dirty="0" smtClean="0">
                <a:solidFill>
                  <a:srgbClr val="0C7A16"/>
                </a:solidFill>
              </a:rPr>
              <a:t>The </a:t>
            </a:r>
            <a:r>
              <a:rPr lang="en-US" sz="3000" dirty="0" smtClean="0">
                <a:solidFill>
                  <a:srgbClr val="0C7A16"/>
                </a:solidFill>
                <a:latin typeface="Georgia" pitchFamily="18" charset="0"/>
              </a:rPr>
              <a:t>MaxCI</a:t>
            </a:r>
            <a:r>
              <a:rPr lang="en-US" sz="3200" dirty="0" smtClean="0">
                <a:solidFill>
                  <a:srgbClr val="0C7A16"/>
                </a:solidFill>
              </a:rPr>
              <a:t> </a:t>
            </a:r>
            <a:r>
              <a:rPr lang="en-US" sz="3000" dirty="0" smtClean="0">
                <a:solidFill>
                  <a:srgbClr val="0C7A16"/>
                </a:solidFill>
              </a:rPr>
              <a:t>Assessment</a:t>
            </a:r>
            <a:r>
              <a:rPr lang="en-US" sz="1400" dirty="0" smtClean="0">
                <a:solidFill>
                  <a:srgbClr val="0C7A16"/>
                </a:solidFill>
              </a:rPr>
              <a:t>©</a:t>
            </a:r>
            <a:r>
              <a:rPr lang="en-US" sz="3000" dirty="0" smtClean="0">
                <a:solidFill>
                  <a:srgbClr val="0C7A16"/>
                </a:solidFill>
              </a:rPr>
              <a:t> will help you to reach those objectives, and those of the nonprofits.</a:t>
            </a:r>
            <a:endParaRPr lang="en-US" sz="3000" dirty="0">
              <a:solidFill>
                <a:srgbClr val="0C7A16"/>
              </a:solidFill>
            </a:endParaRPr>
          </a:p>
        </p:txBody>
      </p:sp>
      <p:sp>
        <p:nvSpPr>
          <p:cNvPr id="3" name="Content Placeholder 2"/>
          <p:cNvSpPr>
            <a:spLocks noGrp="1"/>
          </p:cNvSpPr>
          <p:nvPr>
            <p:ph idx="1"/>
          </p:nvPr>
        </p:nvSpPr>
        <p:spPr>
          <a:xfrm>
            <a:off x="914400" y="2057400"/>
            <a:ext cx="7086600" cy="4648200"/>
          </a:xfrm>
        </p:spPr>
        <p:txBody>
          <a:bodyPr/>
          <a:lstStyle/>
          <a:p>
            <a:pPr marL="514350" indent="-514350">
              <a:buAutoNum type="arabicPeriod"/>
            </a:pPr>
            <a:r>
              <a:rPr lang="en-US" sz="2000" i="1" dirty="0" smtClean="0"/>
              <a:t>Your faculty &amp; staff,  side-by-side with the organizations</a:t>
            </a:r>
          </a:p>
          <a:p>
            <a:pPr marL="514350" indent="-514350">
              <a:buNone/>
            </a:pPr>
            <a:r>
              <a:rPr lang="en-US" sz="2000" i="1" dirty="0" smtClean="0"/>
              <a:t>	a. Review results of their completed Assessment</a:t>
            </a:r>
            <a:r>
              <a:rPr lang="en-US" sz="1200" i="1" dirty="0" smtClean="0"/>
              <a:t>©</a:t>
            </a:r>
          </a:p>
          <a:p>
            <a:pPr marL="514350" indent="-514350">
              <a:buNone/>
            </a:pPr>
            <a:r>
              <a:rPr lang="en-US" sz="2000" i="1" dirty="0" smtClean="0"/>
              <a:t>	b. Decide on a course of action for the organization</a:t>
            </a:r>
          </a:p>
          <a:p>
            <a:pPr marL="514350" indent="-514350">
              <a:buNone/>
            </a:pPr>
            <a:r>
              <a:rPr lang="en-US" sz="2000" i="1" dirty="0" smtClean="0"/>
              <a:t>       	c. Offer coursework and/or consulting to the organizations</a:t>
            </a:r>
          </a:p>
          <a:p>
            <a:pPr marL="457200" indent="-457200">
              <a:buAutoNum type="arabicPeriod" startAt="2"/>
            </a:pPr>
            <a:r>
              <a:rPr lang="en-US" sz="2000" i="1" dirty="0" smtClean="0"/>
              <a:t>The nonprofit organizations will:</a:t>
            </a:r>
          </a:p>
          <a:p>
            <a:pPr marL="457200" indent="-457200">
              <a:buNone/>
            </a:pPr>
            <a:r>
              <a:rPr lang="en-US" sz="2000" dirty="0" smtClean="0"/>
              <a:t>	a. </a:t>
            </a:r>
            <a:r>
              <a:rPr lang="en-US" sz="2000" i="1" dirty="0" smtClean="0"/>
              <a:t>Increase community/constituent support &amp; contributions    </a:t>
            </a:r>
          </a:p>
          <a:p>
            <a:pPr marL="457200" indent="-457200">
              <a:buNone/>
            </a:pPr>
            <a:r>
              <a:rPr lang="en-US" sz="2000" i="1" dirty="0" smtClean="0"/>
              <a:t>	b. Become financially more stable – even avoid dissolution</a:t>
            </a:r>
          </a:p>
          <a:p>
            <a:pPr marL="457200" indent="-457200">
              <a:buNone/>
            </a:pPr>
            <a:r>
              <a:rPr lang="en-US" sz="2000" i="1" dirty="0" smtClean="0">
                <a:cs typeface="Arial"/>
              </a:rPr>
              <a:t>	c. Develop and market more effective </a:t>
            </a:r>
            <a:r>
              <a:rPr lang="en-US" sz="2000" i="1" dirty="0" smtClean="0"/>
              <a:t>programs or services</a:t>
            </a:r>
          </a:p>
          <a:p>
            <a:pPr>
              <a:buNone/>
            </a:pPr>
            <a:r>
              <a:rPr lang="en-US" sz="2000" i="1" dirty="0" smtClean="0"/>
              <a:t>	  d. Coalesce, then build a fully functioning board and staff</a:t>
            </a:r>
          </a:p>
          <a:p>
            <a:pPr>
              <a:buNone/>
            </a:pPr>
            <a:r>
              <a:rPr lang="en-US" sz="2000" i="1" dirty="0" smtClean="0"/>
              <a:t>        e. Reach their organizational potential.</a:t>
            </a:r>
          </a:p>
          <a:p>
            <a:pPr lvl="1"/>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458200" cy="1676400"/>
          </a:xfrm>
        </p:spPr>
        <p:txBody>
          <a:bodyPr>
            <a:normAutofit fontScale="90000"/>
          </a:bodyPr>
          <a:lstStyle/>
          <a:p>
            <a:r>
              <a:rPr lang="en-US" dirty="0" smtClean="0">
                <a:solidFill>
                  <a:srgbClr val="0C7A16"/>
                </a:solidFill>
              </a:rPr>
              <a:t/>
            </a:r>
            <a:br>
              <a:rPr lang="en-US" dirty="0" smtClean="0">
                <a:solidFill>
                  <a:srgbClr val="0C7A16"/>
                </a:solidFill>
              </a:rPr>
            </a:br>
            <a:r>
              <a:rPr lang="en-US" sz="3000" dirty="0" smtClean="0">
                <a:solidFill>
                  <a:srgbClr val="0C7A16"/>
                </a:solidFill>
              </a:rPr>
              <a:t>All can be accomplished, that is, </a:t>
            </a:r>
            <a:br>
              <a:rPr lang="en-US" sz="3000" dirty="0" smtClean="0">
                <a:solidFill>
                  <a:srgbClr val="0C7A16"/>
                </a:solidFill>
              </a:rPr>
            </a:br>
            <a:r>
              <a:rPr lang="en-US" sz="3000" dirty="0" smtClean="0">
                <a:solidFill>
                  <a:srgbClr val="0C7A16"/>
                </a:solidFill>
              </a:rPr>
              <a:t>to realize the benefits and </a:t>
            </a:r>
            <a:br>
              <a:rPr lang="en-US" sz="3000" dirty="0" smtClean="0">
                <a:solidFill>
                  <a:srgbClr val="0C7A16"/>
                </a:solidFill>
              </a:rPr>
            </a:br>
            <a:r>
              <a:rPr lang="en-US" sz="3000" dirty="0" smtClean="0">
                <a:solidFill>
                  <a:srgbClr val="0C7A16"/>
                </a:solidFill>
              </a:rPr>
              <a:t>to assist the nonprofit community.</a:t>
            </a:r>
            <a:r>
              <a:rPr lang="en-US" sz="3600" dirty="0" smtClean="0">
                <a:solidFill>
                  <a:srgbClr val="0C7A16"/>
                </a:solidFill>
              </a:rPr>
              <a:t/>
            </a:r>
            <a:br>
              <a:rPr lang="en-US" sz="3600" dirty="0" smtClean="0">
                <a:solidFill>
                  <a:srgbClr val="0C7A16"/>
                </a:solidFill>
              </a:rPr>
            </a:br>
            <a:r>
              <a:rPr lang="en-US" sz="3600" dirty="0" smtClean="0">
                <a:solidFill>
                  <a:srgbClr val="0C7A16"/>
                </a:solidFill>
              </a:rPr>
              <a:t/>
            </a:r>
            <a:br>
              <a:rPr lang="en-US" sz="3600" dirty="0" smtClean="0">
                <a:solidFill>
                  <a:srgbClr val="0C7A16"/>
                </a:solidFill>
              </a:rPr>
            </a:br>
            <a:endParaRPr lang="en-US" sz="3200" i="1" dirty="0">
              <a:solidFill>
                <a:srgbClr val="0C7A16"/>
              </a:solidFill>
            </a:endParaRPr>
          </a:p>
        </p:txBody>
      </p:sp>
      <p:sp>
        <p:nvSpPr>
          <p:cNvPr id="3" name="Content Placeholder 2"/>
          <p:cNvSpPr>
            <a:spLocks noGrp="1"/>
          </p:cNvSpPr>
          <p:nvPr>
            <p:ph idx="1"/>
          </p:nvPr>
        </p:nvSpPr>
        <p:spPr>
          <a:xfrm>
            <a:off x="381000" y="2438400"/>
            <a:ext cx="8229600" cy="3581400"/>
          </a:xfrm>
        </p:spPr>
        <p:txBody>
          <a:bodyPr/>
          <a:lstStyle/>
          <a:p>
            <a:pPr>
              <a:buNone/>
            </a:pPr>
            <a:r>
              <a:rPr lang="en-US" sz="2800" dirty="0" smtClean="0">
                <a:latin typeface="Georgia" pitchFamily="18" charset="0"/>
              </a:rPr>
              <a:t>    </a:t>
            </a:r>
            <a:r>
              <a:rPr lang="en-US" sz="2000" i="1" dirty="0" smtClean="0"/>
              <a:t>The</a:t>
            </a:r>
            <a:r>
              <a:rPr lang="en-US" sz="2800" i="1" dirty="0" smtClean="0"/>
              <a:t> </a:t>
            </a:r>
            <a:r>
              <a:rPr lang="en-US" sz="2200" dirty="0" smtClean="0">
                <a:latin typeface="Georgia" pitchFamily="18" charset="0"/>
              </a:rPr>
              <a:t>MaxCI</a:t>
            </a:r>
            <a:r>
              <a:rPr lang="en-US" sz="2800" dirty="0" smtClean="0">
                <a:latin typeface="Georgia" pitchFamily="18" charset="0"/>
              </a:rPr>
              <a:t> </a:t>
            </a:r>
            <a:r>
              <a:rPr lang="en-US" sz="2200" dirty="0" smtClean="0"/>
              <a:t>Assessment</a:t>
            </a:r>
            <a:r>
              <a:rPr lang="en-US" sz="1200" dirty="0" smtClean="0"/>
              <a:t>© </a:t>
            </a:r>
            <a:r>
              <a:rPr lang="en-US" sz="2000" i="1" dirty="0" smtClean="0"/>
              <a:t>is an Internet-based, self-assessment to be completed by nonprofits. The results include:</a:t>
            </a:r>
          </a:p>
          <a:p>
            <a:pPr lvl="1">
              <a:buFont typeface="Arial" charset="0"/>
              <a:buChar char="•"/>
            </a:pPr>
            <a:r>
              <a:rPr lang="en-US" sz="1800" i="1" dirty="0" smtClean="0"/>
              <a:t>Comparative scoring for the organization, and for each of nine business functions assessed. The scores compare the organization to itself – to its potential (ipsative) – and not to other nonprofits</a:t>
            </a:r>
          </a:p>
          <a:p>
            <a:pPr lvl="1">
              <a:buFont typeface="Arial" charset="0"/>
              <a:buChar char="•"/>
            </a:pPr>
            <a:r>
              <a:rPr lang="en-US" sz="1800" i="1" dirty="0" smtClean="0"/>
              <a:t>Specific recommendations for improvement and growth of the nonprofit. The MaxCI Assessment</a:t>
            </a:r>
            <a:r>
              <a:rPr lang="en-US" sz="1100" dirty="0" smtClean="0"/>
              <a:t>©</a:t>
            </a:r>
            <a:r>
              <a:rPr lang="en-US" sz="1800" i="1" dirty="0" smtClean="0"/>
              <a:t> is like an organizational GPS, it tells the nonprofit where it is, it decides where it wants to go (maximize its potential), and the results help the nonprofit to get there. </a:t>
            </a:r>
            <a:endParaRPr lang="en-US" sz="1800"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305800" cy="3962400"/>
          </a:xfrm>
        </p:spPr>
        <p:txBody>
          <a:bodyPr rtlCol="0">
            <a:normAutofit fontScale="90000"/>
          </a:bodyPr>
          <a:lstStyle/>
          <a:p>
            <a:r>
              <a:rPr lang="en-US" dirty="0" smtClean="0">
                <a:solidFill>
                  <a:srgbClr val="0C7A16"/>
                </a:solidFill>
              </a:rPr>
              <a:t/>
            </a:r>
            <a:br>
              <a:rPr lang="en-US" dirty="0" smtClean="0">
                <a:solidFill>
                  <a:srgbClr val="0C7A16"/>
                </a:solidFill>
              </a:rPr>
            </a:br>
            <a:r>
              <a:rPr lang="en-US" dirty="0" smtClean="0">
                <a:solidFill>
                  <a:srgbClr val="0C7A16"/>
                </a:solidFill>
              </a:rPr>
              <a:t/>
            </a:r>
            <a:br>
              <a:rPr lang="en-US" dirty="0" smtClean="0">
                <a:solidFill>
                  <a:srgbClr val="0C7A16"/>
                </a:solidFill>
              </a:rPr>
            </a:br>
            <a:r>
              <a:rPr lang="en-US" dirty="0" smtClean="0">
                <a:solidFill>
                  <a:srgbClr val="0C7A16"/>
                </a:solidFill>
              </a:rPr>
              <a:t/>
            </a:r>
            <a:br>
              <a:rPr lang="en-US" dirty="0" smtClean="0">
                <a:solidFill>
                  <a:srgbClr val="0C7A16"/>
                </a:solidFill>
              </a:rPr>
            </a:br>
            <a:r>
              <a:rPr lang="en-US" dirty="0" smtClean="0">
                <a:solidFill>
                  <a:srgbClr val="0C7A16"/>
                </a:solidFill>
              </a:rPr>
              <a:t/>
            </a:r>
            <a:br>
              <a:rPr lang="en-US" dirty="0" smtClean="0">
                <a:solidFill>
                  <a:srgbClr val="0C7A16"/>
                </a:solidFill>
              </a:rPr>
            </a:br>
            <a:r>
              <a:rPr lang="en-US" dirty="0" smtClean="0">
                <a:solidFill>
                  <a:srgbClr val="0C7A16"/>
                </a:solidFill>
              </a:rPr>
              <a:t/>
            </a:r>
            <a:br>
              <a:rPr lang="en-US" dirty="0" smtClean="0">
                <a:solidFill>
                  <a:srgbClr val="0C7A16"/>
                </a:solidFill>
              </a:rPr>
            </a:br>
            <a:r>
              <a:rPr lang="en-US" dirty="0" smtClean="0">
                <a:solidFill>
                  <a:srgbClr val="0C7A16"/>
                </a:solidFill>
              </a:rPr>
              <a:t/>
            </a:r>
            <a:br>
              <a:rPr lang="en-US" dirty="0" smtClean="0">
                <a:solidFill>
                  <a:srgbClr val="0C7A16"/>
                </a:solidFill>
              </a:rPr>
            </a:br>
            <a:r>
              <a:rPr lang="en-US" sz="2400" dirty="0" smtClean="0">
                <a:solidFill>
                  <a:srgbClr val="0C7A16"/>
                </a:solidFill>
              </a:rPr>
              <a:t/>
            </a:r>
            <a:br>
              <a:rPr lang="en-US" sz="2400" dirty="0" smtClean="0">
                <a:solidFill>
                  <a:srgbClr val="0C7A16"/>
                </a:solidFill>
              </a:rPr>
            </a:br>
            <a:r>
              <a:rPr lang="en-US" dirty="0" smtClean="0">
                <a:solidFill>
                  <a:srgbClr val="0C7A16"/>
                </a:solidFill>
              </a:rPr>
              <a:t/>
            </a:r>
            <a:br>
              <a:rPr lang="en-US" dirty="0" smtClean="0">
                <a:solidFill>
                  <a:srgbClr val="0C7A16"/>
                </a:solidFill>
              </a:rPr>
            </a:br>
            <a:r>
              <a:rPr lang="en-US" sz="2900" i="1" dirty="0" smtClean="0"/>
              <a:t>Combine the</a:t>
            </a:r>
            <a:r>
              <a:rPr lang="en-US" sz="2900" dirty="0" smtClean="0"/>
              <a:t> </a:t>
            </a:r>
            <a:r>
              <a:rPr lang="en-US" sz="2900" dirty="0" smtClean="0">
                <a:latin typeface="Georgia" pitchFamily="18" charset="0"/>
              </a:rPr>
              <a:t>MaxCI</a:t>
            </a:r>
            <a:r>
              <a:rPr lang="en-US" sz="2900" i="1" dirty="0" smtClean="0"/>
              <a:t> Assessment</a:t>
            </a:r>
            <a:r>
              <a:rPr lang="en-US" sz="1300" i="1" dirty="0" smtClean="0"/>
              <a:t>©</a:t>
            </a:r>
            <a:r>
              <a:rPr lang="en-US" sz="3300" i="1" dirty="0" smtClean="0"/>
              <a:t> </a:t>
            </a:r>
            <a:r>
              <a:rPr lang="en-US" sz="2900" i="1" dirty="0" smtClean="0"/>
              <a:t>with your campus resources, faculty &amp; staff, and you will accomplish your campus objectives. Equally important is that you will help each nonprofit become more effective and efficient in meeting the needs of all citizens in your community. </a:t>
            </a:r>
            <a:br>
              <a:rPr lang="en-US" sz="2900" i="1" dirty="0" smtClean="0"/>
            </a:br>
            <a:r>
              <a:rPr lang="en-US" sz="4000" dirty="0" smtClean="0">
                <a:solidFill>
                  <a:srgbClr val="0C7A16"/>
                </a:solidFill>
              </a:rPr>
              <a:t>  </a:t>
            </a:r>
            <a:r>
              <a:rPr lang="en-US" sz="3600" i="1" dirty="0" smtClean="0">
                <a:solidFill>
                  <a:srgbClr val="0C7A16"/>
                </a:solidFill>
                <a:latin typeface="+mn-lt"/>
              </a:rPr>
              <a:t>You made it happen!</a:t>
            </a:r>
            <a:r>
              <a:rPr lang="en-US" sz="4000" i="1" dirty="0" smtClean="0">
                <a:solidFill>
                  <a:srgbClr val="0C7A16"/>
                </a:solidFill>
                <a:latin typeface="+mn-lt"/>
              </a:rPr>
              <a:t/>
            </a:r>
            <a:br>
              <a:rPr lang="en-US" sz="4000" i="1" dirty="0" smtClean="0">
                <a:solidFill>
                  <a:srgbClr val="0C7A16"/>
                </a:solidFill>
                <a:latin typeface="+mn-lt"/>
              </a:rPr>
            </a:br>
            <a:r>
              <a:rPr lang="en-US" sz="4000" i="1" dirty="0" smtClean="0">
                <a:solidFill>
                  <a:srgbClr val="0C7A16"/>
                </a:solidFill>
              </a:rPr>
              <a:t> </a:t>
            </a:r>
            <a:br>
              <a:rPr lang="en-US" sz="4000" i="1" dirty="0" smtClean="0">
                <a:solidFill>
                  <a:srgbClr val="0C7A16"/>
                </a:solidFill>
              </a:rPr>
            </a:br>
            <a:r>
              <a:rPr lang="en-US" sz="2000" i="1" dirty="0" smtClean="0">
                <a:solidFill>
                  <a:srgbClr val="0C7A16"/>
                </a:solidFill>
              </a:rPr>
              <a:t>For complete information, please contact us at www.maxci.net</a:t>
            </a:r>
            <a:r>
              <a:rPr lang="en-US" sz="4000" i="1" dirty="0" smtClean="0">
                <a:solidFill>
                  <a:srgbClr val="0C7A16"/>
                </a:solidFill>
                <a:latin typeface="+mn-lt"/>
              </a:rPr>
              <a:t/>
            </a:r>
            <a:br>
              <a:rPr lang="en-US" sz="4000" i="1" dirty="0" smtClean="0">
                <a:solidFill>
                  <a:srgbClr val="0C7A16"/>
                </a:solidFill>
                <a:latin typeface="+mn-lt"/>
              </a:rPr>
            </a:br>
            <a:r>
              <a:rPr lang="en-US" sz="4000" i="1" dirty="0" smtClean="0">
                <a:solidFill>
                  <a:srgbClr val="0C7A16"/>
                </a:solidFill>
                <a:latin typeface="+mn-lt"/>
              </a:rPr>
              <a:t/>
            </a:r>
            <a:br>
              <a:rPr lang="en-US" sz="4000" i="1" dirty="0" smtClean="0">
                <a:solidFill>
                  <a:srgbClr val="0C7A16"/>
                </a:solidFill>
                <a:latin typeface="+mn-lt"/>
              </a:rPr>
            </a:br>
            <a:r>
              <a:rPr lang="en-US" sz="4000" dirty="0" smtClean="0"/>
              <a:t> </a:t>
            </a:r>
            <a:r>
              <a:rPr lang="en-US" sz="2200" i="1" dirty="0" smtClean="0">
                <a:solidFill>
                  <a:srgbClr val="0C7A16"/>
                </a:solidFill>
              </a:rPr>
              <a:t/>
            </a:r>
            <a:br>
              <a:rPr lang="en-US" sz="2200" i="1" dirty="0" smtClean="0">
                <a:solidFill>
                  <a:srgbClr val="0C7A16"/>
                </a:solidFill>
              </a:rPr>
            </a:br>
            <a:r>
              <a:rPr lang="en-US" i="1" dirty="0" smtClean="0">
                <a:solidFill>
                  <a:srgbClr val="0C7A16"/>
                </a:solidFill>
              </a:rPr>
              <a:t/>
            </a:r>
            <a:br>
              <a:rPr lang="en-US" i="1" dirty="0" smtClean="0">
                <a:solidFill>
                  <a:srgbClr val="0C7A16"/>
                </a:solidFill>
              </a:rPr>
            </a:br>
            <a:r>
              <a:rPr lang="en-US" b="1" dirty="0" smtClean="0">
                <a:solidFill>
                  <a:srgbClr val="04219E"/>
                </a:solidFill>
              </a:rPr>
              <a:t/>
            </a:r>
            <a:br>
              <a:rPr lang="en-US" b="1" dirty="0" smtClean="0">
                <a:solidFill>
                  <a:srgbClr val="04219E"/>
                </a:solidFill>
              </a:rPr>
            </a:br>
            <a:r>
              <a:rPr lang="en-US" b="1" dirty="0" smtClean="0">
                <a:solidFill>
                  <a:srgbClr val="04219E"/>
                </a:solidFill>
                <a:latin typeface="Garamond" pitchFamily="18" charset="0"/>
              </a:rPr>
              <a:t/>
            </a:r>
            <a:br>
              <a:rPr lang="en-US" b="1" dirty="0" smtClean="0">
                <a:solidFill>
                  <a:srgbClr val="04219E"/>
                </a:solidFill>
                <a:latin typeface="Garamond" pitchFamily="18" charset="0"/>
              </a:rPr>
            </a:br>
            <a:endParaRPr lang="en-US" b="1" i="1" dirty="0">
              <a:solidFill>
                <a:srgbClr val="0C7A16"/>
              </a:solidFill>
              <a:latin typeface="Garamond" pitchFamily="18" charset="0"/>
              <a:cs typeface="MV Boli" pitchFamily="2"/>
            </a:endParaRPr>
          </a:p>
        </p:txBody>
      </p:sp>
      <p:pic>
        <p:nvPicPr>
          <p:cNvPr id="14339" name="Picture 2" descr="E:\MAXCI HEADER IMAGE.png"/>
          <p:cNvPicPr>
            <a:picLocks noGrp="1" noChangeAspect="1" noChangeArrowheads="1"/>
          </p:cNvPicPr>
          <p:nvPr>
            <p:ph idx="1"/>
          </p:nvPr>
        </p:nvPicPr>
        <p:blipFill>
          <a:blip r:embed="rId3"/>
          <a:stretch>
            <a:fillRect/>
          </a:stretch>
        </p:blipFill>
        <p:spPr>
          <a:xfrm>
            <a:off x="533400" y="5029200"/>
            <a:ext cx="8229600" cy="1103709"/>
          </a:xfr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457200" y="457200"/>
            <a:ext cx="8153400" cy="1066800"/>
          </a:xfrm>
        </p:spPr>
        <p:txBody>
          <a:bodyPr/>
          <a:lstStyle/>
          <a:p>
            <a:r>
              <a:rPr lang="en-US" altLang="en-US" sz="2800" smtClean="0">
                <a:solidFill>
                  <a:srgbClr val="008000"/>
                </a:solidFill>
                <a:latin typeface="Georgia" pitchFamily="18" charset="0"/>
              </a:rPr>
              <a:t>MaxCI </a:t>
            </a:r>
            <a:r>
              <a:rPr lang="en-US" altLang="en-US" sz="2800" smtClean="0">
                <a:solidFill>
                  <a:srgbClr val="008000"/>
                </a:solidFill>
              </a:rPr>
              <a:t>Assessment</a:t>
            </a:r>
            <a:r>
              <a:rPr lang="en-US" altLang="en-US" sz="1400" smtClean="0">
                <a:solidFill>
                  <a:srgbClr val="008000"/>
                </a:solidFill>
              </a:rPr>
              <a:t>©</a:t>
            </a:r>
            <a:r>
              <a:rPr lang="en-US" altLang="en-US" sz="2800" smtClean="0">
                <a:solidFill>
                  <a:srgbClr val="008000"/>
                </a:solidFill>
              </a:rPr>
              <a:t> Credentials and Comments</a:t>
            </a:r>
          </a:p>
        </p:txBody>
      </p:sp>
      <p:sp>
        <p:nvSpPr>
          <p:cNvPr id="9219" name="Subtitle 2"/>
          <p:cNvSpPr>
            <a:spLocks noGrp="1"/>
          </p:cNvSpPr>
          <p:nvPr>
            <p:ph type="subTitle" idx="1"/>
          </p:nvPr>
        </p:nvSpPr>
        <p:spPr>
          <a:xfrm>
            <a:off x="457200" y="1600200"/>
            <a:ext cx="8001000" cy="4876800"/>
          </a:xfrm>
        </p:spPr>
        <p:txBody>
          <a:bodyPr/>
          <a:lstStyle/>
          <a:p>
            <a:pPr algn="l"/>
            <a:r>
              <a:rPr lang="en-US" altLang="en-US" sz="2600" smtClean="0">
                <a:solidFill>
                  <a:srgbClr val="0C7A16"/>
                </a:solidFill>
              </a:rPr>
              <a:t>Beta sites: </a:t>
            </a:r>
            <a:r>
              <a:rPr lang="en-US" altLang="en-US" sz="2200" smtClean="0"/>
              <a:t>35 organizations including: universities, businesses, not-for-profit organizations, foundations , consultants, government  agencies, members of boards of directors and associations.</a:t>
            </a:r>
          </a:p>
          <a:p>
            <a:pPr algn="l"/>
            <a:r>
              <a:rPr lang="en-US" altLang="en-US" sz="2600" smtClean="0">
                <a:solidFill>
                  <a:srgbClr val="0C7A16"/>
                </a:solidFill>
              </a:rPr>
              <a:t>Origin of Assessment</a:t>
            </a:r>
            <a:r>
              <a:rPr lang="en-US" altLang="en-US" sz="1400" smtClean="0">
                <a:solidFill>
                  <a:srgbClr val="0C7A16"/>
                </a:solidFill>
              </a:rPr>
              <a:t>©</a:t>
            </a:r>
            <a:r>
              <a:rPr lang="en-US" altLang="en-US" sz="2200" smtClean="0">
                <a:solidFill>
                  <a:srgbClr val="0C7A16"/>
                </a:solidFill>
              </a:rPr>
              <a:t>: </a:t>
            </a:r>
            <a:r>
              <a:rPr lang="en-US" altLang="en-US" sz="2200" smtClean="0"/>
              <a:t>The results of a modified version of  the Guttman Scale of Evolution to survey not-for-profit theater organizations in Wisconsin and subsequent informal use of the survey in many states and a national organization, lead to the development of a sophisticated, online assessment (powered by Qualtrics) that now includes a growth model and a scoring mechanism that compares the organization to itself, to its potential, and not to other not-for-profit organizations.</a:t>
            </a:r>
          </a:p>
          <a:p>
            <a:pPr algn="l"/>
            <a:r>
              <a:rPr lang="en-US" altLang="en-US" sz="2600" smtClean="0">
                <a:solidFill>
                  <a:srgbClr val="0C7A16"/>
                </a:solidFill>
              </a:rPr>
              <a:t>Testimonials:  </a:t>
            </a:r>
            <a:r>
              <a:rPr lang="en-US" altLang="en-US" sz="2200" smtClean="0"/>
              <a:t>Please visit </a:t>
            </a:r>
            <a:r>
              <a:rPr lang="en-US" altLang="en-US" sz="2200" smtClean="0">
                <a:hlinkClick r:id="rId3"/>
              </a:rPr>
              <a:t>www.maxci.net</a:t>
            </a:r>
            <a:r>
              <a:rPr lang="en-US" altLang="en-US" sz="2200" smtClean="0"/>
              <a:t> to read and watch testimonials from a diversity of people in a variety of organizations. </a:t>
            </a:r>
            <a:endParaRPr lang="en-US" altLang="en-US" sz="2200" smtClean="0">
              <a:solidFill>
                <a:srgbClr val="0C7A16"/>
              </a:solidFill>
            </a:endParaRPr>
          </a:p>
          <a:p>
            <a:pPr algn="l"/>
            <a:endParaRPr lang="en-US" altLang="en-US" sz="2400" smtClean="0"/>
          </a:p>
        </p:txBody>
      </p:sp>
    </p:spTree>
    <p:extLst>
      <p:ext uri="{BB962C8B-B14F-4D97-AF65-F5344CB8AC3E}">
        <p14:creationId xmlns:p14="http://schemas.microsoft.com/office/powerpoint/2010/main" val="17000622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DejaVu Sans"/>
        <a:cs typeface="DejaVu Sans"/>
      </a:majorFont>
      <a:minorFont>
        <a:latin typeface="Calibri"/>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3690</TotalTime>
  <Words>365</Words>
  <Application>Microsoft Office PowerPoint</Application>
  <PresentationFormat>On-screen Show (4:3)</PresentationFormat>
  <Paragraphs>43</Paragraphs>
  <Slides>6</Slides>
  <Notes>6</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Office Theme</vt:lpstr>
      <vt:lpstr>1_Office Theme</vt:lpstr>
      <vt:lpstr>Advancing continuing education for  nonprofits in your communities. </vt:lpstr>
      <vt:lpstr>Can you achieve each objective with  ease, clarity and economy?     Absolutely yes!</vt:lpstr>
      <vt:lpstr>The MaxCI Assessment© will help you to reach those objectives, and those of the nonprofits.</vt:lpstr>
      <vt:lpstr> All can be accomplished, that is,  to realize the benefits and  to assist the nonprofit community.  </vt:lpstr>
      <vt:lpstr>        Combine the MaxCI Assessment© with your campus resources, faculty &amp; staff, and you will accomplish your campus objectives. Equally important is that you will help each nonprofit become more effective and efficient in meeting the needs of all citizens in your community.    You made it happen!   For complete information, please contact us at www.maxci.net       </vt:lpstr>
      <vt:lpstr>MaxCI Assessment© Credentials and Comments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MaxCI logo</dc:title>
  <dc:creator>Valued eMachines Customer</dc:creator>
  <cp:lastModifiedBy>Roger Bindl</cp:lastModifiedBy>
  <cp:revision>317</cp:revision>
  <dcterms:created xsi:type="dcterms:W3CDTF">2011-04-09T13:25:46Z</dcterms:created>
  <dcterms:modified xsi:type="dcterms:W3CDTF">2013-11-11T23:15:46Z</dcterms:modified>
</cp:coreProperties>
</file>