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10"/>
  </p:notesMasterIdLst>
  <p:handoutMasterIdLst>
    <p:handoutMasterId r:id="rId11"/>
  </p:handoutMasterIdLst>
  <p:sldIdLst>
    <p:sldId id="282" r:id="rId3"/>
    <p:sldId id="283" r:id="rId4"/>
    <p:sldId id="291" r:id="rId5"/>
    <p:sldId id="284" r:id="rId6"/>
    <p:sldId id="286" r:id="rId7"/>
    <p:sldId id="290" r:id="rId8"/>
    <p:sldId id="292" r:id="rId9"/>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A16"/>
    <a:srgbClr val="084C0E"/>
    <a:srgbClr val="05350A"/>
    <a:srgbClr val="031977"/>
    <a:srgbClr val="5F5F5F"/>
    <a:srgbClr val="07450D"/>
    <a:srgbClr val="04219E"/>
    <a:srgbClr val="064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7" autoAdjust="0"/>
    <p:restoredTop sz="86549" autoAdjust="0"/>
  </p:normalViewPr>
  <p:slideViewPr>
    <p:cSldViewPr>
      <p:cViewPr>
        <p:scale>
          <a:sx n="80" d="100"/>
          <a:sy n="80" d="100"/>
        </p:scale>
        <p:origin x="-1050" y="-5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2"/>
    </p:cViewPr>
  </p:sorterViewPr>
  <p:notesViewPr>
    <p:cSldViewPr>
      <p:cViewPr varScale="1">
        <p:scale>
          <a:sx n="62" d="100"/>
          <a:sy n="62" d="100"/>
        </p:scale>
        <p:origin x="-2664" y="-78"/>
      </p:cViewPr>
      <p:guideLst>
        <p:guide orient="horz" pos="2934"/>
        <p:guide pos="216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2" tIns="45721" rIns="91442" bIns="4572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2" tIns="45721" rIns="91442" bIns="45721" rtlCol="0"/>
          <a:lstStyle>
            <a:lvl1pPr algn="r" fontAlgn="auto">
              <a:spcBef>
                <a:spcPts val="0"/>
              </a:spcBef>
              <a:spcAft>
                <a:spcPts val="0"/>
              </a:spcAft>
              <a:defRPr sz="1200">
                <a:latin typeface="+mn-lt"/>
                <a:cs typeface="+mn-cs"/>
              </a:defRPr>
            </a:lvl1pPr>
          </a:lstStyle>
          <a:p>
            <a:pPr>
              <a:defRPr/>
            </a:pPr>
            <a:fld id="{DA98EC80-3F22-42FF-8C9D-F6480F372B11}" type="datetimeFigureOut">
              <a:rPr lang="en-US"/>
              <a:pPr>
                <a:defRPr/>
              </a:pPr>
              <a:t>11/11/2013</a:t>
            </a:fld>
            <a:endParaRPr lang="en-US" dirty="0"/>
          </a:p>
        </p:txBody>
      </p:sp>
      <p:sp>
        <p:nvSpPr>
          <p:cNvPr id="4" name="Footer Placeholder 3"/>
          <p:cNvSpPr>
            <a:spLocks noGrp="1"/>
          </p:cNvSpPr>
          <p:nvPr>
            <p:ph type="ftr" sz="quarter" idx="2"/>
          </p:nvPr>
        </p:nvSpPr>
        <p:spPr>
          <a:xfrm>
            <a:off x="0" y="8847138"/>
            <a:ext cx="2971800" cy="465137"/>
          </a:xfrm>
          <a:prstGeom prst="rect">
            <a:avLst/>
          </a:prstGeom>
        </p:spPr>
        <p:txBody>
          <a:bodyPr vert="horz" lIns="91442" tIns="45721" rIns="91442" bIns="45721"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2" tIns="45721" rIns="91442" bIns="45721" rtlCol="0" anchor="b"/>
          <a:lstStyle>
            <a:lvl1pPr algn="r" fontAlgn="auto">
              <a:spcBef>
                <a:spcPts val="0"/>
              </a:spcBef>
              <a:spcAft>
                <a:spcPts val="0"/>
              </a:spcAft>
              <a:defRPr sz="1200">
                <a:latin typeface="+mn-lt"/>
                <a:cs typeface="+mn-cs"/>
              </a:defRPr>
            </a:lvl1pPr>
          </a:lstStyle>
          <a:p>
            <a:pPr>
              <a:defRPr/>
            </a:pPr>
            <a:fld id="{37D38BE6-2E60-48D4-A7DC-14B0AD9AC44C}" type="slidenum">
              <a:rPr lang="en-US"/>
              <a:pPr>
                <a:defRPr/>
              </a:pPr>
              <a:t>‹#›</a:t>
            </a:fld>
            <a:endParaRPr lang="en-US" dirty="0"/>
          </a:p>
        </p:txBody>
      </p:sp>
    </p:spTree>
    <p:extLst>
      <p:ext uri="{BB962C8B-B14F-4D97-AF65-F5344CB8AC3E}">
        <p14:creationId xmlns:p14="http://schemas.microsoft.com/office/powerpoint/2010/main" val="2553292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2" tIns="45721" rIns="91442" bIns="4572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2" tIns="45721" rIns="91442" bIns="45721" rtlCol="0"/>
          <a:lstStyle>
            <a:lvl1pPr algn="r" fontAlgn="auto">
              <a:spcBef>
                <a:spcPts val="0"/>
              </a:spcBef>
              <a:spcAft>
                <a:spcPts val="0"/>
              </a:spcAft>
              <a:defRPr sz="1200">
                <a:latin typeface="+mn-lt"/>
                <a:cs typeface="+mn-cs"/>
              </a:defRPr>
            </a:lvl1pPr>
          </a:lstStyle>
          <a:p>
            <a:pPr>
              <a:defRPr/>
            </a:pPr>
            <a:fld id="{EE5C1D9E-347B-496E-B0B3-2A5372B8DCC3}" type="datetimeFigureOut">
              <a:rPr lang="en-US"/>
              <a:pPr>
                <a:defRPr/>
              </a:pPr>
              <a:t>11/11/2013</a:t>
            </a:fld>
            <a:endParaRPr lang="en-US" dirty="0"/>
          </a:p>
        </p:txBody>
      </p:sp>
      <p:sp>
        <p:nvSpPr>
          <p:cNvPr id="4" name="Slide Image Placeholder 3"/>
          <p:cNvSpPr>
            <a:spLocks noGrp="1" noRot="1" noChangeAspect="1"/>
          </p:cNvSpPr>
          <p:nvPr>
            <p:ph type="sldImg" idx="2"/>
          </p:nvPr>
        </p:nvSpPr>
        <p:spPr>
          <a:xfrm>
            <a:off x="1101725" y="700088"/>
            <a:ext cx="4654550" cy="3490912"/>
          </a:xfrm>
          <a:prstGeom prst="rect">
            <a:avLst/>
          </a:prstGeom>
          <a:noFill/>
          <a:ln w="12700">
            <a:solidFill>
              <a:prstClr val="black"/>
            </a:solidFill>
          </a:ln>
        </p:spPr>
        <p:txBody>
          <a:bodyPr vert="horz" lIns="91442" tIns="45721" rIns="91442" bIns="45721" rtlCol="0" anchor="ctr"/>
          <a:lstStyle/>
          <a:p>
            <a:pPr lvl="0"/>
            <a:endParaRPr lang="en-US" noProof="0" dirty="0"/>
          </a:p>
        </p:txBody>
      </p:sp>
      <p:sp>
        <p:nvSpPr>
          <p:cNvPr id="5" name="Notes Placeholder 4"/>
          <p:cNvSpPr>
            <a:spLocks noGrp="1"/>
          </p:cNvSpPr>
          <p:nvPr>
            <p:ph type="body" sz="quarter" idx="3"/>
          </p:nvPr>
        </p:nvSpPr>
        <p:spPr>
          <a:xfrm>
            <a:off x="685800" y="4422775"/>
            <a:ext cx="5486400" cy="4192588"/>
          </a:xfrm>
          <a:prstGeom prst="rect">
            <a:avLst/>
          </a:prstGeom>
        </p:spPr>
        <p:txBody>
          <a:bodyPr vert="horz" lIns="91442" tIns="45721" rIns="91442" bIns="4572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2" tIns="45721" rIns="91442" bIns="45721"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2" tIns="45721" rIns="91442" bIns="45721" rtlCol="0" anchor="b"/>
          <a:lstStyle>
            <a:lvl1pPr algn="r" fontAlgn="auto">
              <a:spcBef>
                <a:spcPts val="0"/>
              </a:spcBef>
              <a:spcAft>
                <a:spcPts val="0"/>
              </a:spcAft>
              <a:defRPr sz="1200">
                <a:latin typeface="+mn-lt"/>
                <a:cs typeface="+mn-cs"/>
              </a:defRPr>
            </a:lvl1pPr>
          </a:lstStyle>
          <a:p>
            <a:pPr>
              <a:defRPr/>
            </a:pPr>
            <a:fld id="{4513B401-3532-4A8F-A560-A66C0876A7DF}" type="slidenum">
              <a:rPr lang="en-US"/>
              <a:pPr>
                <a:defRPr/>
              </a:pPr>
              <a:t>‹#›</a:t>
            </a:fld>
            <a:endParaRPr lang="en-US" dirty="0"/>
          </a:p>
        </p:txBody>
      </p:sp>
    </p:spTree>
    <p:extLst>
      <p:ext uri="{BB962C8B-B14F-4D97-AF65-F5344CB8AC3E}">
        <p14:creationId xmlns:p14="http://schemas.microsoft.com/office/powerpoint/2010/main" val="4120175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FE76C963-94E0-4A7E-812E-FADD9C90E625}"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0819DE56-EAD1-493B-9AEF-497117E14D65}"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3D77301D-FFEB-4F3F-805E-04365A1FB2AB}"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C894A98C-9296-443E-9E0E-1098B01B544A}"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86DAAD1E-C61C-40DA-A525-3564A1DA0F90}"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end.</a:t>
            </a:r>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D4B2A6B-5FCE-4CDE-8B13-AC74DE37E1AA}" type="slidenum">
              <a:rPr lang="en-US"/>
              <a:pPr fontAlgn="base">
                <a:spcBef>
                  <a:spcPct val="0"/>
                </a:spcBef>
                <a:spcAft>
                  <a:spcPct val="0"/>
                </a:spcAft>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numCol="1" anchorCtr="0" compatLnSpc="1">
            <a:prstTxWarp prst="textNoShape">
              <a:avLst/>
            </a:prstTxWarp>
          </a:bodyPr>
          <a:lstStyle>
            <a:lvl1pPr eaLnBrk="0" hangingPunct="0">
              <a:spcBef>
                <a:spcPct val="30000"/>
              </a:spcBef>
              <a:tabLst>
                <a:tab pos="723900" algn="l"/>
                <a:tab pos="1447800" algn="l"/>
                <a:tab pos="2171700" algn="l"/>
                <a:tab pos="2895600" algn="l"/>
              </a:tabLst>
              <a:defRPr sz="1200">
                <a:solidFill>
                  <a:schemeClr val="tx1"/>
                </a:solidFill>
                <a:latin typeface="Calibri" pitchFamily="34" charset="0"/>
              </a:defRPr>
            </a:lvl1pPr>
            <a:lvl2pPr marL="742950" indent="-285750" eaLnBrk="0" hangingPunct="0">
              <a:spcBef>
                <a:spcPct val="30000"/>
              </a:spcBef>
              <a:tabLst>
                <a:tab pos="723900" algn="l"/>
                <a:tab pos="1447800" algn="l"/>
                <a:tab pos="2171700" algn="l"/>
                <a:tab pos="2895600" algn="l"/>
              </a:tabLst>
              <a:defRPr sz="1200">
                <a:solidFill>
                  <a:schemeClr val="tx1"/>
                </a:solidFill>
                <a:latin typeface="Calibri" pitchFamily="34" charset="0"/>
              </a:defRPr>
            </a:lvl2pPr>
            <a:lvl3pPr marL="1143000" indent="-228600" eaLnBrk="0" hangingPunct="0">
              <a:spcBef>
                <a:spcPct val="30000"/>
              </a:spcBef>
              <a:tabLst>
                <a:tab pos="723900" algn="l"/>
                <a:tab pos="1447800" algn="l"/>
                <a:tab pos="2171700" algn="l"/>
                <a:tab pos="2895600" algn="l"/>
              </a:tabLst>
              <a:defRPr sz="1200">
                <a:solidFill>
                  <a:schemeClr val="tx1"/>
                </a:solidFill>
                <a:latin typeface="Calibri" pitchFamily="34" charset="0"/>
              </a:defRPr>
            </a:lvl3pPr>
            <a:lvl4pPr marL="1600200" indent="-228600" eaLnBrk="0" hangingPunct="0">
              <a:spcBef>
                <a:spcPct val="30000"/>
              </a:spcBef>
              <a:tabLst>
                <a:tab pos="723900" algn="l"/>
                <a:tab pos="1447800" algn="l"/>
                <a:tab pos="2171700" algn="l"/>
                <a:tab pos="2895600" algn="l"/>
              </a:tabLst>
              <a:defRPr sz="1200">
                <a:solidFill>
                  <a:schemeClr val="tx1"/>
                </a:solidFill>
                <a:latin typeface="Calibri" pitchFamily="34" charset="0"/>
              </a:defRPr>
            </a:lvl4pPr>
            <a:lvl5pPr marL="2057400" indent="-228600" eaLnBrk="0" hangingPunct="0">
              <a:spcBef>
                <a:spcPct val="30000"/>
              </a:spcBef>
              <a:tabLst>
                <a:tab pos="723900" algn="l"/>
                <a:tab pos="1447800" algn="l"/>
                <a:tab pos="2171700" algn="l"/>
                <a:tab pos="2895600" algn="l"/>
              </a:tabLst>
              <a:defRPr sz="1200">
                <a:solidFill>
                  <a:schemeClr val="tx1"/>
                </a:solidFill>
                <a:latin typeface="Calibri" pitchFamily="34" charset="0"/>
              </a:defRPr>
            </a:lvl5pPr>
            <a:lvl6pPr marL="25146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itchFamily="34" charset="0"/>
              </a:defRPr>
            </a:lvl6pPr>
            <a:lvl7pPr marL="29718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itchFamily="34" charset="0"/>
              </a:defRPr>
            </a:lvl7pPr>
            <a:lvl8pPr marL="34290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itchFamily="34" charset="0"/>
              </a:defRPr>
            </a:lvl8pPr>
            <a:lvl9pPr marL="38862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itchFamily="34" charset="0"/>
              </a:defRPr>
            </a:lvl9pPr>
          </a:lstStyle>
          <a:p>
            <a:pPr eaLnBrk="1" fontAlgn="base" hangingPunct="1">
              <a:spcBef>
                <a:spcPct val="0"/>
              </a:spcBef>
              <a:spcAft>
                <a:spcPct val="0"/>
              </a:spcAft>
            </a:pPr>
            <a:fld id="{8DE91A11-2AD4-4D6D-99A2-51EBB9502BF8}" type="slidenum">
              <a:rPr lang="en-US" altLang="en-US" smtClean="0">
                <a:solidFill>
                  <a:srgbClr val="000000"/>
                </a:solidFill>
                <a:latin typeface="Times New Roman" pitchFamily="16" charset="0"/>
                <a:ea typeface="DejaVu Sans" charset="0"/>
                <a:cs typeface="DejaVu Sans" charset="0"/>
              </a:rPr>
              <a:pPr eaLnBrk="1" fontAlgn="base" hangingPunct="1">
                <a:spcBef>
                  <a:spcPct val="0"/>
                </a:spcBef>
                <a:spcAft>
                  <a:spcPct val="0"/>
                </a:spcAft>
              </a:pPr>
              <a:t>7</a:t>
            </a:fld>
            <a:endParaRPr lang="en-US" altLang="en-US" smtClean="0">
              <a:solidFill>
                <a:srgbClr val="000000"/>
              </a:solidFill>
              <a:latin typeface="Times New Roman" pitchFamily="16" charset="0"/>
              <a:ea typeface="DejaVu Sans" charset="0"/>
              <a:cs typeface="DejaVu San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1155B4C-370A-44F2-98C4-1EE327FED420}" type="datetimeFigureOut">
              <a:rPr lang="en-US"/>
              <a:pPr>
                <a:defRPr/>
              </a:pPr>
              <a:t>11/11/2013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0ED9E6-9CB3-4FDF-9F5D-80BEBDD3FDB1}" type="slidenum">
              <a:rPr lang="en-US"/>
              <a:pPr>
                <a:defRPr/>
              </a:pPr>
              <a:t>‹#›</a:t>
            </a:fld>
            <a:endParaRPr lang="en-US" dirty="0"/>
          </a:p>
        </p:txBody>
      </p:sp>
    </p:spTree>
    <p:extLst>
      <p:ext uri="{BB962C8B-B14F-4D97-AF65-F5344CB8AC3E}">
        <p14:creationId xmlns:p14="http://schemas.microsoft.com/office/powerpoint/2010/main" val="1929878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5" name="Rectangle 5"/>
          <p:cNvSpPr>
            <a:spLocks noGrp="1" noChangeArrowheads="1"/>
          </p:cNvSpPr>
          <p:nvPr>
            <p:ph type="sldNum" idx="11"/>
          </p:nvPr>
        </p:nvSpPr>
        <p:spPr/>
        <p:txBody>
          <a:bodyPr/>
          <a:lstStyle>
            <a:lvl1pPr defTabSz="914400">
              <a:buClrTx/>
              <a:buSzTx/>
              <a:buFontTx/>
              <a:buNone/>
              <a:defRPr/>
            </a:lvl1pPr>
          </a:lstStyle>
          <a:p>
            <a:pPr>
              <a:defRPr/>
            </a:pPr>
            <a:fld id="{6EF5AFF5-E980-489C-823A-8F086A0B16C3}" type="slidenum">
              <a:rPr lang="en-US"/>
              <a:pPr>
                <a:defRPr/>
              </a:pPr>
              <a:t>‹#›</a:t>
            </a:fld>
            <a:endParaRPr lang="en-US" dirty="0"/>
          </a:p>
        </p:txBody>
      </p:sp>
    </p:spTree>
    <p:extLst>
      <p:ext uri="{BB962C8B-B14F-4D97-AF65-F5344CB8AC3E}">
        <p14:creationId xmlns:p14="http://schemas.microsoft.com/office/powerpoint/2010/main" val="2133371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5" name="Rectangle 5"/>
          <p:cNvSpPr>
            <a:spLocks noGrp="1" noChangeArrowheads="1"/>
          </p:cNvSpPr>
          <p:nvPr>
            <p:ph type="sldNum" idx="11"/>
          </p:nvPr>
        </p:nvSpPr>
        <p:spPr/>
        <p:txBody>
          <a:bodyPr/>
          <a:lstStyle>
            <a:lvl1pPr defTabSz="914400">
              <a:buClrTx/>
              <a:buSzTx/>
              <a:buFontTx/>
              <a:buNone/>
              <a:defRPr/>
            </a:lvl1pPr>
          </a:lstStyle>
          <a:p>
            <a:pPr>
              <a:defRPr/>
            </a:pPr>
            <a:fld id="{1B01A2B9-DA67-4823-BE80-350D2BE89850}" type="slidenum">
              <a:rPr lang="en-US"/>
              <a:pPr>
                <a:defRPr/>
              </a:pPr>
              <a:t>‹#›</a:t>
            </a:fld>
            <a:endParaRPr lang="en-US" dirty="0"/>
          </a:p>
        </p:txBody>
      </p:sp>
    </p:spTree>
    <p:extLst>
      <p:ext uri="{BB962C8B-B14F-4D97-AF65-F5344CB8AC3E}">
        <p14:creationId xmlns:p14="http://schemas.microsoft.com/office/powerpoint/2010/main" val="2559665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5" name="Rectangle 5"/>
          <p:cNvSpPr>
            <a:spLocks noGrp="1" noChangeArrowheads="1"/>
          </p:cNvSpPr>
          <p:nvPr>
            <p:ph type="sldNum" idx="11"/>
          </p:nvPr>
        </p:nvSpPr>
        <p:spPr/>
        <p:txBody>
          <a:bodyPr/>
          <a:lstStyle>
            <a:lvl1pPr defTabSz="914400">
              <a:buClrTx/>
              <a:buSzTx/>
              <a:buFontTx/>
              <a:buNone/>
              <a:defRPr/>
            </a:lvl1pPr>
          </a:lstStyle>
          <a:p>
            <a:pPr>
              <a:defRPr/>
            </a:pPr>
            <a:fld id="{50F7379E-7CD0-44C8-ACB2-DA62495F54E0}" type="slidenum">
              <a:rPr lang="en-US"/>
              <a:pPr>
                <a:defRPr/>
              </a:pPr>
              <a:t>‹#›</a:t>
            </a:fld>
            <a:endParaRPr lang="en-US" dirty="0"/>
          </a:p>
        </p:txBody>
      </p:sp>
    </p:spTree>
    <p:extLst>
      <p:ext uri="{BB962C8B-B14F-4D97-AF65-F5344CB8AC3E}">
        <p14:creationId xmlns:p14="http://schemas.microsoft.com/office/powerpoint/2010/main" val="2977788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6" name="Rectangle 5"/>
          <p:cNvSpPr>
            <a:spLocks noGrp="1" noChangeArrowheads="1"/>
          </p:cNvSpPr>
          <p:nvPr>
            <p:ph type="sldNum" idx="11"/>
          </p:nvPr>
        </p:nvSpPr>
        <p:spPr/>
        <p:txBody>
          <a:bodyPr/>
          <a:lstStyle>
            <a:lvl1pPr defTabSz="914400">
              <a:buClrTx/>
              <a:buSzTx/>
              <a:buFontTx/>
              <a:buNone/>
              <a:defRPr/>
            </a:lvl1pPr>
          </a:lstStyle>
          <a:p>
            <a:pPr>
              <a:defRPr/>
            </a:pPr>
            <a:fld id="{4AF09DC3-C135-4BAB-A3C1-F778AED44F12}" type="slidenum">
              <a:rPr lang="en-US"/>
              <a:pPr>
                <a:defRPr/>
              </a:pPr>
              <a:t>‹#›</a:t>
            </a:fld>
            <a:endParaRPr lang="en-US" dirty="0"/>
          </a:p>
        </p:txBody>
      </p:sp>
    </p:spTree>
    <p:extLst>
      <p:ext uri="{BB962C8B-B14F-4D97-AF65-F5344CB8AC3E}">
        <p14:creationId xmlns:p14="http://schemas.microsoft.com/office/powerpoint/2010/main" val="2455426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8" name="Rectangle 5"/>
          <p:cNvSpPr>
            <a:spLocks noGrp="1" noChangeArrowheads="1"/>
          </p:cNvSpPr>
          <p:nvPr>
            <p:ph type="sldNum" idx="11"/>
          </p:nvPr>
        </p:nvSpPr>
        <p:spPr/>
        <p:txBody>
          <a:bodyPr/>
          <a:lstStyle>
            <a:lvl1pPr defTabSz="914400">
              <a:buClrTx/>
              <a:buSzTx/>
              <a:buFontTx/>
              <a:buNone/>
              <a:defRPr/>
            </a:lvl1pPr>
          </a:lstStyle>
          <a:p>
            <a:pPr>
              <a:defRPr/>
            </a:pPr>
            <a:fld id="{3148C54D-9550-4CC8-BFC1-E8241D712EF6}" type="slidenum">
              <a:rPr lang="en-US"/>
              <a:pPr>
                <a:defRPr/>
              </a:pPr>
              <a:t>‹#›</a:t>
            </a:fld>
            <a:endParaRPr lang="en-US" dirty="0"/>
          </a:p>
        </p:txBody>
      </p:sp>
    </p:spTree>
    <p:extLst>
      <p:ext uri="{BB962C8B-B14F-4D97-AF65-F5344CB8AC3E}">
        <p14:creationId xmlns:p14="http://schemas.microsoft.com/office/powerpoint/2010/main" val="1602309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4" name="Rectangle 5"/>
          <p:cNvSpPr>
            <a:spLocks noGrp="1" noChangeArrowheads="1"/>
          </p:cNvSpPr>
          <p:nvPr>
            <p:ph type="sldNum" idx="11"/>
          </p:nvPr>
        </p:nvSpPr>
        <p:spPr/>
        <p:txBody>
          <a:bodyPr/>
          <a:lstStyle>
            <a:lvl1pPr defTabSz="914400">
              <a:buClrTx/>
              <a:buSzTx/>
              <a:buFontTx/>
              <a:buNone/>
              <a:defRPr/>
            </a:lvl1pPr>
          </a:lstStyle>
          <a:p>
            <a:pPr>
              <a:defRPr/>
            </a:pPr>
            <a:fld id="{B0AE5926-D57F-4E70-B044-735E15F91D67}" type="slidenum">
              <a:rPr lang="en-US"/>
              <a:pPr>
                <a:defRPr/>
              </a:pPr>
              <a:t>‹#›</a:t>
            </a:fld>
            <a:endParaRPr lang="en-US" dirty="0"/>
          </a:p>
        </p:txBody>
      </p:sp>
    </p:spTree>
    <p:extLst>
      <p:ext uri="{BB962C8B-B14F-4D97-AF65-F5344CB8AC3E}">
        <p14:creationId xmlns:p14="http://schemas.microsoft.com/office/powerpoint/2010/main" val="2154291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3" name="Rectangle 5"/>
          <p:cNvSpPr>
            <a:spLocks noGrp="1" noChangeArrowheads="1"/>
          </p:cNvSpPr>
          <p:nvPr>
            <p:ph type="sldNum" idx="11"/>
          </p:nvPr>
        </p:nvSpPr>
        <p:spPr/>
        <p:txBody>
          <a:bodyPr/>
          <a:lstStyle>
            <a:lvl1pPr defTabSz="914400">
              <a:buClrTx/>
              <a:buSzTx/>
              <a:buFontTx/>
              <a:buNone/>
              <a:defRPr/>
            </a:lvl1pPr>
          </a:lstStyle>
          <a:p>
            <a:pPr>
              <a:defRPr/>
            </a:pPr>
            <a:fld id="{31ECFC37-0B70-4909-AED6-CB85751C15F1}" type="slidenum">
              <a:rPr lang="en-US"/>
              <a:pPr>
                <a:defRPr/>
              </a:pPr>
              <a:t>‹#›</a:t>
            </a:fld>
            <a:endParaRPr lang="en-US" dirty="0"/>
          </a:p>
        </p:txBody>
      </p:sp>
    </p:spTree>
    <p:extLst>
      <p:ext uri="{BB962C8B-B14F-4D97-AF65-F5344CB8AC3E}">
        <p14:creationId xmlns:p14="http://schemas.microsoft.com/office/powerpoint/2010/main" val="1665945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6" name="Rectangle 5"/>
          <p:cNvSpPr>
            <a:spLocks noGrp="1" noChangeArrowheads="1"/>
          </p:cNvSpPr>
          <p:nvPr>
            <p:ph type="sldNum" idx="11"/>
          </p:nvPr>
        </p:nvSpPr>
        <p:spPr/>
        <p:txBody>
          <a:bodyPr/>
          <a:lstStyle>
            <a:lvl1pPr defTabSz="914400">
              <a:buClrTx/>
              <a:buSzTx/>
              <a:buFontTx/>
              <a:buNone/>
              <a:defRPr/>
            </a:lvl1pPr>
          </a:lstStyle>
          <a:p>
            <a:pPr>
              <a:defRPr/>
            </a:pPr>
            <a:fld id="{58FB7953-B4B5-4CD7-9145-1A2FCDE76C86}" type="slidenum">
              <a:rPr lang="en-US"/>
              <a:pPr>
                <a:defRPr/>
              </a:pPr>
              <a:t>‹#›</a:t>
            </a:fld>
            <a:endParaRPr lang="en-US" dirty="0"/>
          </a:p>
        </p:txBody>
      </p:sp>
    </p:spTree>
    <p:extLst>
      <p:ext uri="{BB962C8B-B14F-4D97-AF65-F5344CB8AC3E}">
        <p14:creationId xmlns:p14="http://schemas.microsoft.com/office/powerpoint/2010/main" val="33929358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6" name="Rectangle 5"/>
          <p:cNvSpPr>
            <a:spLocks noGrp="1" noChangeArrowheads="1"/>
          </p:cNvSpPr>
          <p:nvPr>
            <p:ph type="sldNum" idx="11"/>
          </p:nvPr>
        </p:nvSpPr>
        <p:spPr/>
        <p:txBody>
          <a:bodyPr/>
          <a:lstStyle>
            <a:lvl1pPr defTabSz="914400">
              <a:buClrTx/>
              <a:buSzTx/>
              <a:buFontTx/>
              <a:buNone/>
              <a:defRPr/>
            </a:lvl1pPr>
          </a:lstStyle>
          <a:p>
            <a:pPr>
              <a:defRPr/>
            </a:pPr>
            <a:fld id="{3C78C54A-9F1F-40BB-AB9D-B62052B41F0E}" type="slidenum">
              <a:rPr lang="en-US"/>
              <a:pPr>
                <a:defRPr/>
              </a:pPr>
              <a:t>‹#›</a:t>
            </a:fld>
            <a:endParaRPr lang="en-US" dirty="0"/>
          </a:p>
        </p:txBody>
      </p:sp>
    </p:spTree>
    <p:extLst>
      <p:ext uri="{BB962C8B-B14F-4D97-AF65-F5344CB8AC3E}">
        <p14:creationId xmlns:p14="http://schemas.microsoft.com/office/powerpoint/2010/main" val="2812915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5" name="Rectangle 5"/>
          <p:cNvSpPr>
            <a:spLocks noGrp="1" noChangeArrowheads="1"/>
          </p:cNvSpPr>
          <p:nvPr>
            <p:ph type="sldNum" idx="11"/>
          </p:nvPr>
        </p:nvSpPr>
        <p:spPr/>
        <p:txBody>
          <a:bodyPr/>
          <a:lstStyle>
            <a:lvl1pPr defTabSz="914400">
              <a:buClrTx/>
              <a:buSzTx/>
              <a:buFontTx/>
              <a:buNone/>
              <a:defRPr/>
            </a:lvl1pPr>
          </a:lstStyle>
          <a:p>
            <a:pPr>
              <a:defRPr/>
            </a:pPr>
            <a:fld id="{C2146CA0-45B7-41AF-B9B4-BB59A2564328}" type="slidenum">
              <a:rPr lang="en-US"/>
              <a:pPr>
                <a:defRPr/>
              </a:pPr>
              <a:t>‹#›</a:t>
            </a:fld>
            <a:endParaRPr lang="en-US" dirty="0"/>
          </a:p>
        </p:txBody>
      </p:sp>
    </p:spTree>
    <p:extLst>
      <p:ext uri="{BB962C8B-B14F-4D97-AF65-F5344CB8AC3E}">
        <p14:creationId xmlns:p14="http://schemas.microsoft.com/office/powerpoint/2010/main" val="177191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8DDE30-3C58-4858-939E-76B93AA11E22}" type="datetimeFigureOut">
              <a:rPr lang="en-US"/>
              <a:pPr>
                <a:defRPr/>
              </a:pPr>
              <a:t>11/11/2013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7445BE-0E9B-469D-973C-D0EB04F6D96F}" type="slidenum">
              <a:rPr lang="en-US"/>
              <a:pPr>
                <a:defRPr/>
              </a:pPr>
              <a:t>‹#›</a:t>
            </a:fld>
            <a:endParaRPr lang="en-US" dirty="0"/>
          </a:p>
        </p:txBody>
      </p:sp>
    </p:spTree>
    <p:extLst>
      <p:ext uri="{BB962C8B-B14F-4D97-AF65-F5344CB8AC3E}">
        <p14:creationId xmlns:p14="http://schemas.microsoft.com/office/powerpoint/2010/main" val="3771035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p:txBody>
          <a:bodyPr/>
          <a:lstStyle>
            <a:lvl1pPr defTabSz="914400">
              <a:buClrTx/>
              <a:buSzTx/>
              <a:buFontTx/>
              <a:buNone/>
              <a:defRPr/>
            </a:lvl1pPr>
          </a:lstStyle>
          <a:p>
            <a:pPr>
              <a:defRPr/>
            </a:pPr>
            <a:r>
              <a:rPr lang="en-US"/>
              <a:t>11/3/11</a:t>
            </a:r>
          </a:p>
        </p:txBody>
      </p:sp>
      <p:sp>
        <p:nvSpPr>
          <p:cNvPr id="5" name="Rectangle 5"/>
          <p:cNvSpPr>
            <a:spLocks noGrp="1" noChangeArrowheads="1"/>
          </p:cNvSpPr>
          <p:nvPr>
            <p:ph type="sldNum" idx="11"/>
          </p:nvPr>
        </p:nvSpPr>
        <p:spPr/>
        <p:txBody>
          <a:bodyPr/>
          <a:lstStyle>
            <a:lvl1pPr defTabSz="914400">
              <a:buClrTx/>
              <a:buSzTx/>
              <a:buFontTx/>
              <a:buNone/>
              <a:defRPr/>
            </a:lvl1pPr>
          </a:lstStyle>
          <a:p>
            <a:pPr>
              <a:defRPr/>
            </a:pPr>
            <a:fld id="{530B2DE9-E8ED-4090-A996-D086F6D886AF}" type="slidenum">
              <a:rPr lang="en-US"/>
              <a:pPr>
                <a:defRPr/>
              </a:pPr>
              <a:t>‹#›</a:t>
            </a:fld>
            <a:endParaRPr lang="en-US" dirty="0"/>
          </a:p>
        </p:txBody>
      </p:sp>
    </p:spTree>
    <p:extLst>
      <p:ext uri="{BB962C8B-B14F-4D97-AF65-F5344CB8AC3E}">
        <p14:creationId xmlns:p14="http://schemas.microsoft.com/office/powerpoint/2010/main" val="208280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33E1E8-FF58-4706-9B70-07C38A11D947}" type="datetimeFigureOut">
              <a:rPr lang="en-US"/>
              <a:pPr>
                <a:defRPr/>
              </a:pPr>
              <a:t>11/11/2013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9B1465-C44B-4815-B544-26E82EE51F05}" type="slidenum">
              <a:rPr lang="en-US"/>
              <a:pPr>
                <a:defRPr/>
              </a:pPr>
              <a:t>‹#›</a:t>
            </a:fld>
            <a:endParaRPr lang="en-US" dirty="0"/>
          </a:p>
        </p:txBody>
      </p:sp>
    </p:spTree>
    <p:extLst>
      <p:ext uri="{BB962C8B-B14F-4D97-AF65-F5344CB8AC3E}">
        <p14:creationId xmlns:p14="http://schemas.microsoft.com/office/powerpoint/2010/main" val="125922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8FBFC88-19D6-47FA-9259-01716B22D96A}" type="datetimeFigureOut">
              <a:rPr lang="en-US"/>
              <a:pPr>
                <a:defRPr/>
              </a:pPr>
              <a:t>11/11/2013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EE28F7-3849-4982-89AE-D84F6004B798}" type="slidenum">
              <a:rPr lang="en-US"/>
              <a:pPr>
                <a:defRPr/>
              </a:pPr>
              <a:t>‹#›</a:t>
            </a:fld>
            <a:endParaRPr lang="en-US" dirty="0"/>
          </a:p>
        </p:txBody>
      </p:sp>
    </p:spTree>
    <p:extLst>
      <p:ext uri="{BB962C8B-B14F-4D97-AF65-F5344CB8AC3E}">
        <p14:creationId xmlns:p14="http://schemas.microsoft.com/office/powerpoint/2010/main" val="2056059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3A49BB4-6096-47CC-8E1C-BFEF40B39691}" type="datetimeFigureOut">
              <a:rPr lang="en-US"/>
              <a:pPr>
                <a:defRPr/>
              </a:pPr>
              <a:t>11/11/2013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EBE682-CBFE-471A-893A-361D3934730C}" type="slidenum">
              <a:rPr lang="en-US"/>
              <a:pPr>
                <a:defRPr/>
              </a:pPr>
              <a:t>‹#›</a:t>
            </a:fld>
            <a:endParaRPr lang="en-US" dirty="0"/>
          </a:p>
        </p:txBody>
      </p:sp>
    </p:spTree>
    <p:extLst>
      <p:ext uri="{BB962C8B-B14F-4D97-AF65-F5344CB8AC3E}">
        <p14:creationId xmlns:p14="http://schemas.microsoft.com/office/powerpoint/2010/main" val="354222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5F55B0E-C3A5-498D-BE63-87A37D90405C}" type="datetimeFigureOut">
              <a:rPr lang="en-US"/>
              <a:pPr>
                <a:defRPr/>
              </a:pPr>
              <a:t>11/11/2013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2D60B1-3879-44F2-AA2E-9814E989ED7E}" type="slidenum">
              <a:rPr lang="en-US"/>
              <a:pPr>
                <a:defRPr/>
              </a:pPr>
              <a:t>‹#›</a:t>
            </a:fld>
            <a:endParaRPr lang="en-US" dirty="0"/>
          </a:p>
        </p:txBody>
      </p:sp>
    </p:spTree>
    <p:extLst>
      <p:ext uri="{BB962C8B-B14F-4D97-AF65-F5344CB8AC3E}">
        <p14:creationId xmlns:p14="http://schemas.microsoft.com/office/powerpoint/2010/main" val="53393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B091C6-E339-4D82-80BB-041819F600C6}" type="datetimeFigureOut">
              <a:rPr lang="en-US"/>
              <a:pPr>
                <a:defRPr/>
              </a:pPr>
              <a:t>11/11/2013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57E68D1-9520-4FCA-9141-935454AEB3A8}" type="slidenum">
              <a:rPr lang="en-US"/>
              <a:pPr>
                <a:defRPr/>
              </a:pPr>
              <a:t>‹#›</a:t>
            </a:fld>
            <a:endParaRPr lang="en-US" dirty="0"/>
          </a:p>
        </p:txBody>
      </p:sp>
    </p:spTree>
    <p:extLst>
      <p:ext uri="{BB962C8B-B14F-4D97-AF65-F5344CB8AC3E}">
        <p14:creationId xmlns:p14="http://schemas.microsoft.com/office/powerpoint/2010/main" val="3199241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1AAAF5-0707-493F-8A3A-1BD28701ACEC}" type="datetimeFigureOut">
              <a:rPr lang="en-US"/>
              <a:pPr>
                <a:defRPr/>
              </a:pPr>
              <a:t>11/11/2013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F6C8A2-9454-41DD-A136-E8923653D3CC}" type="slidenum">
              <a:rPr lang="en-US"/>
              <a:pPr>
                <a:defRPr/>
              </a:pPr>
              <a:t>‹#›</a:t>
            </a:fld>
            <a:endParaRPr lang="en-US" dirty="0"/>
          </a:p>
        </p:txBody>
      </p:sp>
    </p:spTree>
    <p:extLst>
      <p:ext uri="{BB962C8B-B14F-4D97-AF65-F5344CB8AC3E}">
        <p14:creationId xmlns:p14="http://schemas.microsoft.com/office/powerpoint/2010/main" val="146061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C7AB4F1-1AA9-4DF3-8D3A-2AF8E0021A2E}" type="datetimeFigureOut">
              <a:rPr lang="en-US"/>
              <a:pPr>
                <a:defRPr/>
              </a:pPr>
              <a:t>11/11/2013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964AABE-ABC7-4D63-B036-EB37A5C766D1}" type="slidenum">
              <a:rPr lang="en-US"/>
              <a:pPr>
                <a:defRPr/>
              </a:pPr>
              <a:t>‹#›</a:t>
            </a:fld>
            <a:endParaRPr lang="en-US" dirty="0"/>
          </a:p>
        </p:txBody>
      </p:sp>
    </p:spTree>
    <p:extLst>
      <p:ext uri="{BB962C8B-B14F-4D97-AF65-F5344CB8AC3E}">
        <p14:creationId xmlns:p14="http://schemas.microsoft.com/office/powerpoint/2010/main" val="7650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DE566CF-92E2-4DDD-B7B4-4230C279DBD4}" type="datetimeFigureOut">
              <a:rPr lang="en-US"/>
              <a:pPr>
                <a:defRPr/>
              </a:pPr>
              <a:t>11/11/2013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EE9AD1C-F919-4216-8D91-DEBB588437D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801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title text formatClick to edit Master title style</a:t>
            </a:r>
          </a:p>
        </p:txBody>
      </p:sp>
      <p:sp>
        <p:nvSpPr>
          <p:cNvPr id="2051" name="Rectangle 2"/>
          <p:cNvSpPr>
            <a:spLocks noGrp="1" noChangeArrowheads="1"/>
          </p:cNvSpPr>
          <p:nvPr>
            <p:ph type="body" idx="1"/>
          </p:nvPr>
        </p:nvSpPr>
        <p:spPr bwMode="auto">
          <a:xfrm>
            <a:off x="457200" y="1600200"/>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0"/>
            <a:r>
              <a:rPr lang="en-GB" altLang="en-US" smtClean="0"/>
              <a:t>Ninth Outline LevelClick to edit Master text styles</a:t>
            </a:r>
          </a:p>
          <a:p>
            <a:pPr lvl="1"/>
            <a:r>
              <a:rPr lang="en-GB" altLang="en-US" smtClean="0"/>
              <a:t>Second level</a:t>
            </a:r>
          </a:p>
          <a:p>
            <a:pPr lvl="1"/>
            <a:r>
              <a:rPr lang="en-GB" altLang="en-US" smtClean="0"/>
              <a:t>Third level</a:t>
            </a:r>
          </a:p>
          <a:p>
            <a:pPr lvl="2"/>
            <a:r>
              <a:rPr lang="en-GB" altLang="en-US" smtClean="0"/>
              <a:t>Fourth level</a:t>
            </a:r>
          </a:p>
          <a:p>
            <a:pPr lvl="3"/>
            <a:r>
              <a:rPr lang="en-GB" altLang="en-US" smtClean="0"/>
              <a:t>Fifth level</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defTabSz="457200" hangingPunct="1">
              <a:lnSpc>
                <a:spcPct val="100000"/>
              </a:lnSpc>
              <a:buClr>
                <a:srgbClr val="000000"/>
              </a:buClr>
              <a:buSzPct val="100000"/>
              <a:buFont typeface="Times New Roman" pitchFamily="16" charset="0"/>
              <a:buNone/>
              <a:tabLst>
                <a:tab pos="723900" algn="l"/>
                <a:tab pos="1447800" algn="l"/>
              </a:tabLst>
              <a:defRPr sz="1200">
                <a:solidFill>
                  <a:srgbClr val="8B8B8B"/>
                </a:solidFill>
                <a:latin typeface="+mn-lt"/>
                <a:ea typeface="+mn-ea"/>
                <a:cs typeface="+mn-cs"/>
              </a:defRPr>
            </a:lvl1pPr>
          </a:lstStyle>
          <a:p>
            <a:pPr>
              <a:defRPr/>
            </a:pPr>
            <a:r>
              <a:rPr lang="en-US"/>
              <a:t>11/3/11</a:t>
            </a:r>
          </a:p>
        </p:txBody>
      </p:sp>
      <p:sp>
        <p:nvSpPr>
          <p:cNvPr id="2053" name="Text Box 4"/>
          <p:cNvSpPr txBox="1">
            <a:spLocks noChangeArrowheads="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defTabSz="457200" eaLnBrk="0" hangingPunct="0">
              <a:defRPr>
                <a:solidFill>
                  <a:schemeClr val="tx1"/>
                </a:solidFill>
                <a:latin typeface="Arial" charset="0"/>
                <a:cs typeface="Arial" charset="0"/>
              </a:defRPr>
            </a:lvl1pPr>
            <a:lvl2pPr marL="742950" indent="-285750" defTabSz="457200" eaLnBrk="0" hangingPunct="0">
              <a:defRPr>
                <a:solidFill>
                  <a:schemeClr val="tx1"/>
                </a:solidFill>
                <a:latin typeface="Arial" charset="0"/>
                <a:cs typeface="Arial" charset="0"/>
              </a:defRPr>
            </a:lvl2pPr>
            <a:lvl3pPr marL="1143000" indent="-228600" defTabSz="457200" eaLnBrk="0" hangingPunct="0">
              <a:defRPr>
                <a:solidFill>
                  <a:schemeClr val="tx1"/>
                </a:solidFill>
                <a:latin typeface="Arial" charset="0"/>
                <a:cs typeface="Arial" charset="0"/>
              </a:defRPr>
            </a:lvl3pPr>
            <a:lvl4pPr marL="1600200" indent="-228600" defTabSz="457200" eaLnBrk="0" hangingPunct="0">
              <a:defRPr>
                <a:solidFill>
                  <a:schemeClr val="tx1"/>
                </a:solidFill>
                <a:latin typeface="Arial" charset="0"/>
                <a:cs typeface="Arial" charset="0"/>
              </a:defRPr>
            </a:lvl4pPr>
            <a:lvl5pPr marL="2057400" indent="-228600" defTabSz="4572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a:lnSpc>
                <a:spcPct val="93000"/>
              </a:lnSpc>
              <a:buClr>
                <a:srgbClr val="000000"/>
              </a:buClr>
              <a:buSzPct val="100000"/>
              <a:buFont typeface="Times New Roman" pitchFamily="16" charset="0"/>
              <a:buNone/>
            </a:pPr>
            <a:endParaRPr lang="en-US" altLang="en-US">
              <a:solidFill>
                <a:srgbClr val="000000"/>
              </a:solidFill>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defTabSz="457200" hangingPunct="1">
              <a:lnSpc>
                <a:spcPct val="100000"/>
              </a:lnSpc>
              <a:buClr>
                <a:srgbClr val="000000"/>
              </a:buClr>
              <a:buSzPct val="100000"/>
              <a:buFont typeface="Times New Roman" pitchFamily="16" charset="0"/>
              <a:buNone/>
              <a:tabLst>
                <a:tab pos="723900" algn="l"/>
                <a:tab pos="1447800" algn="l"/>
              </a:tabLst>
              <a:defRPr sz="1200">
                <a:solidFill>
                  <a:srgbClr val="8B8B8B"/>
                </a:solidFill>
                <a:latin typeface="+mn-lt"/>
                <a:ea typeface="+mn-ea"/>
                <a:cs typeface="+mn-cs"/>
              </a:defRPr>
            </a:lvl1pPr>
          </a:lstStyle>
          <a:p>
            <a:pPr>
              <a:defRPr/>
            </a:pPr>
            <a:fld id="{CE29F3E5-10B0-40AA-8D5E-21B812620DB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9pPr>
    </p:titleStyle>
    <p:bodyStyle>
      <a:lvl1pPr marL="342900" indent="-342900" algn="l" defTabSz="457200" rtl="0" eaLnBrk="0" fontAlgn="base" hangingPunct="0">
        <a:lnSpc>
          <a:spcPct val="97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lnSpc>
          <a:spcPct val="97000"/>
        </a:lnSpc>
        <a:spcBef>
          <a:spcPct val="0"/>
        </a:spcBef>
        <a:spcAft>
          <a:spcPts val="1138"/>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57200" rtl="0" eaLnBrk="0" fontAlgn="base" hangingPunct="0">
        <a:lnSpc>
          <a:spcPct val="97000"/>
        </a:lnSpc>
        <a:spcBef>
          <a:spcPct val="0"/>
        </a:spcBef>
        <a:spcAft>
          <a:spcPts val="85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57200" rtl="0" eaLnBrk="0" fontAlgn="base" hangingPunct="0">
        <a:lnSpc>
          <a:spcPct val="97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57200" rtl="0" eaLnBrk="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isalvob@maxci.ne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www.maxci.net/" TargetMode="Externa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228600" y="2057400"/>
            <a:ext cx="8305800" cy="1600200"/>
          </a:xfrm>
        </p:spPr>
        <p:txBody>
          <a:bodyPr/>
          <a:lstStyle/>
          <a:p>
            <a:r>
              <a:rPr lang="en-US" altLang="en-US" sz="3200" smtClean="0">
                <a:solidFill>
                  <a:srgbClr val="0C7A16"/>
                </a:solidFill>
              </a:rPr>
              <a:t/>
            </a:r>
            <a:br>
              <a:rPr lang="en-US" altLang="en-US" sz="3200" smtClean="0">
                <a:solidFill>
                  <a:srgbClr val="0C7A16"/>
                </a:solidFill>
              </a:rPr>
            </a:br>
            <a:r>
              <a:rPr lang="en-US" altLang="en-US" sz="3200" smtClean="0">
                <a:solidFill>
                  <a:srgbClr val="0C7A16"/>
                </a:solidFill>
              </a:rPr>
              <a:t/>
            </a:r>
            <a:br>
              <a:rPr lang="en-US" altLang="en-US" sz="3200" smtClean="0">
                <a:solidFill>
                  <a:srgbClr val="0C7A16"/>
                </a:solidFill>
              </a:rPr>
            </a:br>
            <a:r>
              <a:rPr lang="en-US" altLang="en-US" sz="3200" smtClean="0">
                <a:solidFill>
                  <a:srgbClr val="0C7A16"/>
                </a:solidFill>
              </a:rPr>
              <a:t/>
            </a:r>
            <a:br>
              <a:rPr lang="en-US" altLang="en-US" sz="3200" smtClean="0">
                <a:solidFill>
                  <a:srgbClr val="0C7A16"/>
                </a:solidFill>
              </a:rPr>
            </a:br>
            <a:r>
              <a:rPr lang="en-US" altLang="en-US" sz="3200" smtClean="0">
                <a:solidFill>
                  <a:srgbClr val="0C7A16"/>
                </a:solidFill>
              </a:rPr>
              <a:t>The Granting Process and Increased Stewardship </a:t>
            </a:r>
            <a:r>
              <a:rPr lang="en-US" altLang="en-US" sz="3000" smtClean="0">
                <a:solidFill>
                  <a:srgbClr val="0C7A16"/>
                </a:solidFill>
              </a:rPr>
              <a:t/>
            </a:r>
            <a:br>
              <a:rPr lang="en-US" altLang="en-US" sz="3000" smtClean="0">
                <a:solidFill>
                  <a:srgbClr val="0C7A16"/>
                </a:solidFill>
              </a:rPr>
            </a:br>
            <a:r>
              <a:rPr lang="en-US" altLang="en-US" sz="3000" smtClean="0">
                <a:solidFill>
                  <a:srgbClr val="0C7A16"/>
                </a:solidFill>
              </a:rPr>
              <a:t/>
            </a:r>
            <a:br>
              <a:rPr lang="en-US" altLang="en-US" sz="3000" smtClean="0">
                <a:solidFill>
                  <a:srgbClr val="0C7A16"/>
                </a:solidFill>
              </a:rPr>
            </a:br>
            <a:r>
              <a:rPr lang="en-US" altLang="en-US" sz="2600" i="1" smtClean="0">
                <a:solidFill>
                  <a:srgbClr val="0C7A16"/>
                </a:solidFill>
              </a:rPr>
              <a:t>What are your answers to these grant processing questions?   </a:t>
            </a:r>
            <a:r>
              <a:rPr lang="en-US" altLang="en-US" sz="3000" smtClean="0">
                <a:solidFill>
                  <a:srgbClr val="0C7A16"/>
                </a:solidFill>
              </a:rPr>
              <a:t/>
            </a:r>
            <a:br>
              <a:rPr lang="en-US" altLang="en-US" sz="3000" smtClean="0">
                <a:solidFill>
                  <a:srgbClr val="0C7A16"/>
                </a:solidFill>
              </a:rPr>
            </a:br>
            <a:r>
              <a:rPr lang="en-US" altLang="en-US" sz="3600" smtClean="0"/>
              <a:t> </a:t>
            </a:r>
            <a:br>
              <a:rPr lang="en-US" altLang="en-US" sz="3600" smtClean="0"/>
            </a:br>
            <a:r>
              <a:rPr lang="en-US" altLang="en-US" sz="3400" smtClean="0">
                <a:solidFill>
                  <a:srgbClr val="0C7A16"/>
                </a:solidFill>
              </a:rPr>
              <a:t/>
            </a:r>
            <a:br>
              <a:rPr lang="en-US" altLang="en-US" sz="3400" smtClean="0">
                <a:solidFill>
                  <a:srgbClr val="0C7A16"/>
                </a:solidFill>
              </a:rPr>
            </a:br>
            <a:endParaRPr lang="en-US" altLang="en-US" sz="3400" smtClean="0">
              <a:solidFill>
                <a:srgbClr val="0C7A16"/>
              </a:solidFill>
            </a:endParaRPr>
          </a:p>
        </p:txBody>
      </p:sp>
      <p:sp>
        <p:nvSpPr>
          <p:cNvPr id="14339" name="Subtitle 2"/>
          <p:cNvSpPr>
            <a:spLocks noGrp="1"/>
          </p:cNvSpPr>
          <p:nvPr>
            <p:ph type="subTitle" idx="1"/>
          </p:nvPr>
        </p:nvSpPr>
        <p:spPr>
          <a:xfrm>
            <a:off x="152400" y="3733800"/>
            <a:ext cx="8610600" cy="2057400"/>
          </a:xfrm>
        </p:spPr>
        <p:txBody>
          <a:bodyPr/>
          <a:lstStyle/>
          <a:p>
            <a:pPr algn="l">
              <a:lnSpc>
                <a:spcPct val="80000"/>
              </a:lnSpc>
              <a:tabLst>
                <a:tab pos="7481888" algn="l"/>
              </a:tabLst>
            </a:pPr>
            <a:r>
              <a:rPr lang="en-US" altLang="en-US" sz="2100" i="1" smtClean="0">
                <a:solidFill>
                  <a:schemeClr val="tx1"/>
                </a:solidFill>
              </a:rPr>
              <a:t>Did we fund the most suitable or worthy organizations?	Yes   No</a:t>
            </a:r>
          </a:p>
          <a:p>
            <a:pPr algn="l">
              <a:lnSpc>
                <a:spcPct val="80000"/>
              </a:lnSpc>
              <a:tabLst>
                <a:tab pos="7481888" algn="l"/>
              </a:tabLst>
            </a:pPr>
            <a:r>
              <a:rPr lang="en-US" altLang="en-US" sz="2100" i="1" smtClean="0">
                <a:solidFill>
                  <a:schemeClr val="tx1"/>
                </a:solidFill>
              </a:rPr>
              <a:t>Did we fairly compare  smaller organizations to larger institutions?	Yes   No </a:t>
            </a:r>
          </a:p>
          <a:p>
            <a:pPr algn="l">
              <a:lnSpc>
                <a:spcPct val="80000"/>
              </a:lnSpc>
              <a:tabLst>
                <a:tab pos="7481888" algn="l"/>
              </a:tabLst>
            </a:pPr>
            <a:r>
              <a:rPr lang="en-US" altLang="en-US" sz="2100" i="1" smtClean="0">
                <a:solidFill>
                  <a:schemeClr val="tx1"/>
                </a:solidFill>
              </a:rPr>
              <a:t>Did we determine their capabilities re: all business functions?	Yes   No</a:t>
            </a:r>
          </a:p>
          <a:p>
            <a:pPr algn="l">
              <a:lnSpc>
                <a:spcPct val="80000"/>
              </a:lnSpc>
              <a:tabLst>
                <a:tab pos="7481888" algn="l"/>
              </a:tabLst>
            </a:pPr>
            <a:r>
              <a:rPr lang="en-US" altLang="en-US" sz="2100" i="1" smtClean="0">
                <a:solidFill>
                  <a:schemeClr val="tx1"/>
                </a:solidFill>
              </a:rPr>
              <a:t>Were misleading or exaggerated statements in their application?	Yes   No  </a:t>
            </a:r>
          </a:p>
          <a:p>
            <a:pPr algn="l">
              <a:lnSpc>
                <a:spcPct val="80000"/>
              </a:lnSpc>
              <a:tabLst>
                <a:tab pos="7481888" algn="l"/>
              </a:tabLst>
            </a:pPr>
            <a:r>
              <a:rPr lang="en-US" altLang="en-US" sz="2100" i="1" smtClean="0">
                <a:solidFill>
                  <a:schemeClr val="tx1"/>
                </a:solidFill>
              </a:rPr>
              <a:t>Will recipients effectively manage and maximize the funds granted?	Yes   No</a:t>
            </a:r>
            <a:endParaRPr lang="en-US" altLang="en-US" sz="2100" b="1" smtClean="0">
              <a:solidFill>
                <a:schemeClr val="tx1"/>
              </a:solidFill>
            </a:endParaRPr>
          </a:p>
        </p:txBody>
      </p:sp>
      <p:pic>
        <p:nvPicPr>
          <p:cNvPr id="143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838200"/>
            <a:ext cx="61722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66800"/>
            <a:ext cx="8153400" cy="1219200"/>
          </a:xfrm>
        </p:spPr>
        <p:txBody>
          <a:bodyPr/>
          <a:lstStyle/>
          <a:p>
            <a:pPr algn="l">
              <a:defRPr/>
            </a:pPr>
            <a:r>
              <a:rPr lang="en-US" sz="2400" dirty="0" smtClean="0">
                <a:solidFill>
                  <a:srgbClr val="0C7A16"/>
                </a:solidFill>
              </a:rPr>
              <a:t>Can those questions be answered before the funds are granted?    </a:t>
            </a:r>
            <a:r>
              <a:rPr lang="en-US" sz="2400" i="1" dirty="0" smtClean="0"/>
              <a:t>Yes! By using the </a:t>
            </a:r>
            <a:r>
              <a:rPr lang="en-US" sz="2400" dirty="0" smtClean="0">
                <a:latin typeface="Georgia" pitchFamily="18" charset="0"/>
              </a:rPr>
              <a:t>MaxCI</a:t>
            </a:r>
            <a:r>
              <a:rPr lang="en-US" sz="2400" i="1" dirty="0" smtClean="0">
                <a:latin typeface="Georgia" pitchFamily="18" charset="0"/>
              </a:rPr>
              <a:t> </a:t>
            </a:r>
            <a:r>
              <a:rPr lang="en-US" sz="2400" dirty="0" smtClean="0">
                <a:latin typeface="+mn-lt"/>
              </a:rPr>
              <a:t>A</a:t>
            </a:r>
            <a:r>
              <a:rPr lang="en-US" sz="2400" dirty="0" smtClean="0"/>
              <a:t>ssessment</a:t>
            </a:r>
            <a:r>
              <a:rPr lang="en-US" sz="1400" dirty="0" smtClean="0"/>
              <a:t>©</a:t>
            </a:r>
            <a:r>
              <a:rPr lang="en-US" sz="2800" i="1" dirty="0" smtClean="0"/>
              <a:t> </a:t>
            </a:r>
            <a:r>
              <a:rPr lang="en-US" sz="2400" i="1" dirty="0" smtClean="0"/>
              <a:t>to screen applicants in – or out – of your grant-making process.</a:t>
            </a:r>
            <a:endParaRPr lang="en-US" sz="2400" i="1" dirty="0"/>
          </a:p>
        </p:txBody>
      </p:sp>
      <p:sp>
        <p:nvSpPr>
          <p:cNvPr id="15363" name="Subtitle 2"/>
          <p:cNvSpPr>
            <a:spLocks noGrp="1"/>
          </p:cNvSpPr>
          <p:nvPr>
            <p:ph type="subTitle" idx="1"/>
          </p:nvPr>
        </p:nvSpPr>
        <p:spPr>
          <a:xfrm>
            <a:off x="457200" y="2667000"/>
            <a:ext cx="8229600" cy="3657600"/>
          </a:xfrm>
        </p:spPr>
        <p:txBody>
          <a:bodyPr/>
          <a:lstStyle/>
          <a:p>
            <a:pPr algn="l"/>
            <a:r>
              <a:rPr lang="en-US" altLang="en-US" sz="2400" smtClean="0">
                <a:solidFill>
                  <a:srgbClr val="0C7A16"/>
                </a:solidFill>
              </a:rPr>
              <a:t>Will our grant-making administrative costs increase?   </a:t>
            </a:r>
            <a:r>
              <a:rPr lang="en-US" altLang="en-US" sz="2400" i="1" smtClean="0">
                <a:solidFill>
                  <a:schemeClr val="tx1"/>
                </a:solidFill>
              </a:rPr>
              <a:t>Quite the contrary. The direct and indirect cost of screening applicants will be notably reduced because of the scoring mechanism used in the </a:t>
            </a:r>
            <a:r>
              <a:rPr lang="en-US" altLang="en-US" sz="2400" smtClean="0">
                <a:solidFill>
                  <a:schemeClr val="tx1"/>
                </a:solidFill>
                <a:latin typeface="Georgia" pitchFamily="18" charset="0"/>
              </a:rPr>
              <a:t>MaxCI </a:t>
            </a:r>
            <a:r>
              <a:rPr lang="en-US" altLang="en-US" sz="2400" smtClean="0">
                <a:solidFill>
                  <a:schemeClr val="tx1"/>
                </a:solidFill>
              </a:rPr>
              <a:t>Assessment</a:t>
            </a:r>
            <a:r>
              <a:rPr lang="en-US" altLang="en-US" sz="1400" smtClean="0">
                <a:solidFill>
                  <a:schemeClr val="tx1"/>
                </a:solidFill>
              </a:rPr>
              <a:t>©.</a:t>
            </a:r>
          </a:p>
          <a:p>
            <a:pPr algn="l"/>
            <a:endParaRPr lang="en-US" altLang="en-US" sz="2400" i="1" smtClean="0">
              <a:solidFill>
                <a:schemeClr val="tx1"/>
              </a:solidFill>
            </a:endParaRPr>
          </a:p>
          <a:p>
            <a:pPr algn="l"/>
            <a:r>
              <a:rPr lang="en-US" altLang="en-US" sz="2400" smtClean="0">
                <a:solidFill>
                  <a:srgbClr val="0C7A16"/>
                </a:solidFill>
              </a:rPr>
              <a:t>Are we required to pay the Assessment fee?  </a:t>
            </a:r>
            <a:r>
              <a:rPr lang="en-US" altLang="en-US" sz="2400" i="1" smtClean="0">
                <a:solidFill>
                  <a:schemeClr val="tx1"/>
                </a:solidFill>
              </a:rPr>
              <a:t>No. If you choose, the applicant pays the fee to complete the </a:t>
            </a:r>
            <a:r>
              <a:rPr lang="en-US" altLang="en-US" sz="2400" smtClean="0">
                <a:solidFill>
                  <a:schemeClr val="tx1"/>
                </a:solidFill>
              </a:rPr>
              <a:t>Assessment</a:t>
            </a:r>
            <a:r>
              <a:rPr lang="en-US" altLang="en-US" sz="1400" smtClean="0">
                <a:solidFill>
                  <a:schemeClr val="tx1"/>
                </a:solidFill>
              </a:rPr>
              <a:t>©</a:t>
            </a:r>
            <a:r>
              <a:rPr lang="en-US" altLang="en-US" sz="2400" smtClean="0">
                <a:solidFill>
                  <a:schemeClr val="tx1"/>
                </a:solidFill>
              </a:rPr>
              <a:t>; </a:t>
            </a:r>
            <a:r>
              <a:rPr lang="en-US" altLang="en-US" sz="2400" i="1" smtClean="0">
                <a:solidFill>
                  <a:schemeClr val="tx1"/>
                </a:solidFill>
              </a:rPr>
              <a:t>or you may assist selected organization in need by paying the fee.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81000" y="838200"/>
            <a:ext cx="8229600" cy="838200"/>
          </a:xfrm>
        </p:spPr>
        <p:txBody>
          <a:bodyPr/>
          <a:lstStyle/>
          <a:p>
            <a:r>
              <a:rPr lang="en-US" altLang="en-US" sz="3400" smtClean="0">
                <a:solidFill>
                  <a:srgbClr val="0C7A16"/>
                </a:solidFill>
              </a:rPr>
              <a:t>What is the </a:t>
            </a:r>
            <a:r>
              <a:rPr lang="en-US" altLang="en-US" sz="3400" smtClean="0">
                <a:solidFill>
                  <a:srgbClr val="0C7A16"/>
                </a:solidFill>
                <a:latin typeface="Georgia" pitchFamily="18" charset="0"/>
              </a:rPr>
              <a:t>MaxCI</a:t>
            </a:r>
            <a:r>
              <a:rPr lang="en-US" altLang="en-US" sz="3400" smtClean="0">
                <a:solidFill>
                  <a:srgbClr val="0C7A16"/>
                </a:solidFill>
              </a:rPr>
              <a:t> Assessment</a:t>
            </a:r>
            <a:r>
              <a:rPr lang="en-US" altLang="en-US" sz="1600" smtClean="0">
                <a:solidFill>
                  <a:srgbClr val="0C7A16"/>
                </a:solidFill>
              </a:rPr>
              <a:t>©</a:t>
            </a:r>
            <a:r>
              <a:rPr lang="en-US" altLang="en-US" sz="3600" smtClean="0">
                <a:solidFill>
                  <a:srgbClr val="0C7A16"/>
                </a:solidFill>
              </a:rPr>
              <a:t>?</a:t>
            </a:r>
          </a:p>
        </p:txBody>
      </p:sp>
      <p:sp>
        <p:nvSpPr>
          <p:cNvPr id="16387" name="Content Placeholder 2"/>
          <p:cNvSpPr>
            <a:spLocks noGrp="1"/>
          </p:cNvSpPr>
          <p:nvPr>
            <p:ph idx="1"/>
          </p:nvPr>
        </p:nvSpPr>
        <p:spPr>
          <a:xfrm>
            <a:off x="381000" y="1905000"/>
            <a:ext cx="7848600" cy="3886200"/>
          </a:xfrm>
        </p:spPr>
        <p:txBody>
          <a:bodyPr/>
          <a:lstStyle/>
          <a:p>
            <a:pPr>
              <a:buFont typeface="Arial" charset="0"/>
              <a:buNone/>
            </a:pPr>
            <a:r>
              <a:rPr lang="en-US" altLang="en-US" sz="2200" smtClean="0"/>
              <a:t>     The </a:t>
            </a:r>
            <a:r>
              <a:rPr lang="en-US" altLang="en-US" sz="2200" smtClean="0">
                <a:latin typeface="Georgia" pitchFamily="18" charset="0"/>
              </a:rPr>
              <a:t>MaxCI </a:t>
            </a:r>
            <a:r>
              <a:rPr lang="en-US" altLang="en-US" sz="2200" smtClean="0"/>
              <a:t>Assessment</a:t>
            </a:r>
            <a:r>
              <a:rPr lang="en-US" altLang="en-US" sz="1400" smtClean="0"/>
              <a:t>©</a:t>
            </a:r>
            <a:r>
              <a:rPr lang="en-US" altLang="en-US" sz="2200" smtClean="0"/>
              <a:t> is a one-of-a-kind, Internet based, self-assessment tool to be completed by not-for-profit organizations. The assessment results include a set of organization-specific recommendations that have reasonable and attainable steps to improve in nine business functions.  Additionally  it provides the organization with a comparative score – a score relative to itself or its potential – and comparative scores in each of the nine business functions.  This scoring levels the grant awards “playing field” so that smaller not-for-profits organizations are evaluated fairly when compared to the larger institutions.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81000" y="685800"/>
            <a:ext cx="8534400" cy="762000"/>
          </a:xfrm>
        </p:spPr>
        <p:txBody>
          <a:bodyPr/>
          <a:lstStyle/>
          <a:p>
            <a:r>
              <a:rPr lang="en-US" altLang="en-US" sz="2800" smtClean="0">
                <a:solidFill>
                  <a:srgbClr val="0C7A16"/>
                </a:solidFill>
              </a:rPr>
              <a:t>What are the benefits to the applicant organizations? </a:t>
            </a:r>
            <a:endParaRPr lang="en-US" altLang="en-US" sz="2400" smtClean="0">
              <a:solidFill>
                <a:srgbClr val="0C7A16"/>
              </a:solidFill>
            </a:endParaRPr>
          </a:p>
        </p:txBody>
      </p:sp>
      <p:sp>
        <p:nvSpPr>
          <p:cNvPr id="17411" name="Content Placeholder 2"/>
          <p:cNvSpPr>
            <a:spLocks noGrp="1"/>
          </p:cNvSpPr>
          <p:nvPr>
            <p:ph idx="1"/>
          </p:nvPr>
        </p:nvSpPr>
        <p:spPr>
          <a:xfrm>
            <a:off x="381000" y="1447800"/>
            <a:ext cx="8153400" cy="5105400"/>
          </a:xfrm>
        </p:spPr>
        <p:txBody>
          <a:bodyPr/>
          <a:lstStyle/>
          <a:p>
            <a:pPr>
              <a:buFont typeface="Arial" charset="0"/>
              <a:buNone/>
            </a:pPr>
            <a:r>
              <a:rPr lang="en-US" altLang="en-US" sz="2200" i="1" smtClean="0"/>
              <a:t>If each organization that completes the Assessment were to effectively</a:t>
            </a:r>
          </a:p>
          <a:p>
            <a:pPr>
              <a:buFont typeface="Arial" charset="0"/>
              <a:buNone/>
            </a:pPr>
            <a:r>
              <a:rPr lang="en-US" altLang="en-US" sz="2200" i="1" smtClean="0"/>
              <a:t>act on their specific results and recommendations received after</a:t>
            </a:r>
          </a:p>
          <a:p>
            <a:pPr>
              <a:buFont typeface="Arial" charset="0"/>
              <a:buNone/>
            </a:pPr>
            <a:r>
              <a:rPr lang="en-US" altLang="en-US" sz="2200" i="1" smtClean="0"/>
              <a:t>completion, then expectations to attain the following are reasonable,</a:t>
            </a:r>
          </a:p>
          <a:p>
            <a:pPr>
              <a:buFont typeface="Arial" charset="0"/>
              <a:buNone/>
            </a:pPr>
            <a:r>
              <a:rPr lang="en-US" altLang="en-US" sz="2200" i="1" smtClean="0"/>
              <a:t>achievable and essential given the state of our economy.</a:t>
            </a:r>
          </a:p>
          <a:p>
            <a:pPr lvl="1">
              <a:lnSpc>
                <a:spcPct val="150000"/>
              </a:lnSpc>
              <a:buFont typeface="Arial" charset="0"/>
              <a:buNone/>
            </a:pPr>
            <a:r>
              <a:rPr lang="en-US" altLang="en-US" sz="2000" smtClean="0">
                <a:solidFill>
                  <a:srgbClr val="0C7A16"/>
                </a:solidFill>
              </a:rPr>
              <a:t>●  Financially more stable and better able to avoid cutbacks</a:t>
            </a:r>
          </a:p>
          <a:p>
            <a:pPr lvl="1">
              <a:lnSpc>
                <a:spcPct val="150000"/>
              </a:lnSpc>
              <a:buFont typeface="Arial" charset="0"/>
              <a:buNone/>
            </a:pPr>
            <a:r>
              <a:rPr lang="en-US" altLang="en-US" sz="2000" smtClean="0">
                <a:solidFill>
                  <a:srgbClr val="0C7A16"/>
                </a:solidFill>
              </a:rPr>
              <a:t>●  Better equipped to receive grants from other grant-makers</a:t>
            </a:r>
          </a:p>
          <a:p>
            <a:pPr lvl="1">
              <a:lnSpc>
                <a:spcPct val="150000"/>
              </a:lnSpc>
              <a:buFont typeface="Arial" charset="0"/>
              <a:buNone/>
            </a:pPr>
            <a:r>
              <a:rPr lang="en-US" altLang="en-US" sz="2000" smtClean="0">
                <a:solidFill>
                  <a:srgbClr val="0C7A16"/>
                </a:solidFill>
              </a:rPr>
              <a:t>●  </a:t>
            </a:r>
            <a:r>
              <a:rPr lang="en-US" altLang="en-US" sz="2000" smtClean="0">
                <a:solidFill>
                  <a:srgbClr val="0C7A16"/>
                </a:solidFill>
                <a:cs typeface="Arial" charset="0"/>
              </a:rPr>
              <a:t>Deliver more effective and efficient </a:t>
            </a:r>
            <a:r>
              <a:rPr lang="en-US" altLang="en-US" sz="2000" smtClean="0">
                <a:solidFill>
                  <a:srgbClr val="0C7A16"/>
                </a:solidFill>
              </a:rPr>
              <a:t>programs and services</a:t>
            </a:r>
          </a:p>
          <a:p>
            <a:pPr lvl="1">
              <a:lnSpc>
                <a:spcPct val="150000"/>
              </a:lnSpc>
              <a:buFont typeface="Arial" charset="0"/>
              <a:buNone/>
            </a:pPr>
            <a:r>
              <a:rPr lang="en-US" altLang="en-US" sz="2000" smtClean="0">
                <a:solidFill>
                  <a:srgbClr val="0C7A16"/>
                </a:solidFill>
              </a:rPr>
              <a:t>●  Gain greater community and constituent support</a:t>
            </a:r>
          </a:p>
          <a:p>
            <a:pPr lvl="1">
              <a:lnSpc>
                <a:spcPct val="150000"/>
              </a:lnSpc>
              <a:buFont typeface="Arial" charset="0"/>
              <a:buNone/>
            </a:pPr>
            <a:r>
              <a:rPr lang="en-US" altLang="en-US" sz="2000" smtClean="0">
                <a:solidFill>
                  <a:srgbClr val="0C7A16"/>
                </a:solidFill>
              </a:rPr>
              <a:t>●  Reach their organizational potential</a:t>
            </a:r>
          </a:p>
          <a:p>
            <a:pPr lvl="1">
              <a:lnSpc>
                <a:spcPct val="150000"/>
              </a:lnSpc>
              <a:buFont typeface="Arial" charset="0"/>
              <a:buNone/>
            </a:pPr>
            <a:r>
              <a:rPr lang="en-US" altLang="en-US" sz="2000" smtClean="0">
                <a:solidFill>
                  <a:srgbClr val="0C7A16"/>
                </a:solidFill>
              </a:rPr>
              <a:t>●  Maximize the effectiveness of the funds granted to them.</a:t>
            </a:r>
          </a:p>
          <a:p>
            <a:pPr lvl="1"/>
            <a:endParaRPr lang="en-US" altLang="en-US"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762000"/>
            <a:ext cx="8229600" cy="914400"/>
          </a:xfrm>
        </p:spPr>
        <p:txBody>
          <a:bodyPr/>
          <a:lstStyle/>
          <a:p>
            <a:r>
              <a:rPr lang="en-US" altLang="en-US" sz="3000" smtClean="0">
                <a:solidFill>
                  <a:srgbClr val="0C7A16"/>
                </a:solidFill>
              </a:rPr>
              <a:t>What are the benefits </a:t>
            </a:r>
            <a:r>
              <a:rPr lang="en-US" altLang="en-US" sz="3000" u="sng" smtClean="0">
                <a:solidFill>
                  <a:srgbClr val="0C7A16"/>
                </a:solidFill>
              </a:rPr>
              <a:t>to us</a:t>
            </a:r>
            <a:r>
              <a:rPr lang="en-US" altLang="en-US" sz="3000" smtClean="0">
                <a:solidFill>
                  <a:srgbClr val="0C7A16"/>
                </a:solidFill>
              </a:rPr>
              <a:t>, the grant-maker, if we use the </a:t>
            </a:r>
            <a:r>
              <a:rPr lang="en-US" altLang="en-US" sz="3000" smtClean="0">
                <a:solidFill>
                  <a:srgbClr val="0C7A16"/>
                </a:solidFill>
                <a:latin typeface="Georgia" pitchFamily="18" charset="0"/>
              </a:rPr>
              <a:t>MaxCI</a:t>
            </a:r>
            <a:r>
              <a:rPr lang="en-US" altLang="en-US" sz="3000" smtClean="0">
                <a:solidFill>
                  <a:srgbClr val="0C7A16"/>
                </a:solidFill>
              </a:rPr>
              <a:t> Assessment</a:t>
            </a:r>
            <a:r>
              <a:rPr lang="en-US" altLang="en-US" sz="1400" smtClean="0">
                <a:solidFill>
                  <a:srgbClr val="0C7A16"/>
                </a:solidFill>
              </a:rPr>
              <a:t>©</a:t>
            </a:r>
            <a:r>
              <a:rPr lang="en-US" altLang="en-US" sz="3000" smtClean="0">
                <a:solidFill>
                  <a:srgbClr val="0C7A16"/>
                </a:solidFill>
              </a:rPr>
              <a:t>? </a:t>
            </a:r>
          </a:p>
        </p:txBody>
      </p:sp>
      <p:sp>
        <p:nvSpPr>
          <p:cNvPr id="18435" name="Content Placeholder 2"/>
          <p:cNvSpPr>
            <a:spLocks noGrp="1"/>
          </p:cNvSpPr>
          <p:nvPr>
            <p:ph idx="1"/>
          </p:nvPr>
        </p:nvSpPr>
        <p:spPr>
          <a:xfrm>
            <a:off x="762000" y="2209800"/>
            <a:ext cx="7620000" cy="3733800"/>
          </a:xfrm>
        </p:spPr>
        <p:txBody>
          <a:bodyPr/>
          <a:lstStyle/>
          <a:p>
            <a:pPr>
              <a:buFont typeface="Arial" charset="0"/>
              <a:buNone/>
            </a:pPr>
            <a:r>
              <a:rPr lang="en-US" altLang="en-US" sz="2400" smtClean="0"/>
              <a:t>●  Fund the most worthy and effective organizations</a:t>
            </a:r>
          </a:p>
          <a:p>
            <a:pPr>
              <a:buFont typeface="Arial" charset="0"/>
              <a:buNone/>
            </a:pPr>
            <a:r>
              <a:rPr lang="en-US" altLang="en-US" sz="2400" smtClean="0"/>
              <a:t>●  Third-party assessment removes awarding “politics”</a:t>
            </a:r>
          </a:p>
          <a:p>
            <a:pPr>
              <a:buFont typeface="Arial" charset="0"/>
              <a:buNone/>
            </a:pPr>
            <a:r>
              <a:rPr lang="en-US" altLang="en-US" sz="2400" smtClean="0"/>
              <a:t>●  Level grant-award playing field: smaller not-for-profits 	     are compared fairly to the larger institutions</a:t>
            </a:r>
          </a:p>
          <a:p>
            <a:pPr>
              <a:buFont typeface="Arial" charset="0"/>
              <a:buNone/>
            </a:pPr>
            <a:r>
              <a:rPr lang="en-US" altLang="en-US" sz="2400" smtClean="0"/>
              <a:t>●  Recognize organizational instability or shortcomings of applicant organizations</a:t>
            </a:r>
          </a:p>
          <a:p>
            <a:pPr>
              <a:buFont typeface="Arial" charset="0"/>
              <a:buNone/>
            </a:pPr>
            <a:r>
              <a:rPr lang="en-US" altLang="en-US" sz="2400" smtClean="0"/>
              <a:t>●  Intensify stewardship of funds granted</a:t>
            </a:r>
          </a:p>
          <a:p>
            <a:pPr>
              <a:buFont typeface="Arial" charset="0"/>
              <a:buNone/>
            </a:pPr>
            <a:r>
              <a:rPr lang="en-US" altLang="en-US" sz="2400" smtClean="0"/>
              <a:t>●  Demonstrate commitment to your community.</a:t>
            </a:r>
          </a:p>
          <a:p>
            <a:endParaRPr lang="en-US"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991600" cy="3200400"/>
          </a:xfrm>
        </p:spPr>
        <p:txBody>
          <a:bodyPr rtlCol="0">
            <a:normAutofit fontScale="90000"/>
          </a:bodyPr>
          <a:lstStyle/>
          <a:p>
            <a:pPr eaLnBrk="1" fontAlgn="auto" hangingPunct="1">
              <a:spcAft>
                <a:spcPts val="0"/>
              </a:spcAft>
              <a:defRPr/>
            </a:pP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sz="3100" dirty="0" smtClean="0">
                <a:solidFill>
                  <a:srgbClr val="0C7A16"/>
                </a:solidFill>
              </a:rPr>
              <a:t>Your funds, duly granted to the not-for-profit organizations, will help them with ease, clarity and economy to become more effective and efficient in delivering their services and programs to all citizens in your community. </a:t>
            </a: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sz="2000" i="1" dirty="0" smtClean="0">
                <a:solidFill>
                  <a:srgbClr val="0C7A16"/>
                </a:solidFill>
              </a:rPr>
              <a:t>For complete information, please contact us at maxci.net </a:t>
            </a:r>
            <a:br>
              <a:rPr lang="en-US" sz="2000" i="1" dirty="0" smtClean="0">
                <a:solidFill>
                  <a:srgbClr val="0C7A16"/>
                </a:solidFill>
              </a:rPr>
            </a:br>
            <a:r>
              <a:rPr lang="en-US" sz="2000" i="1" dirty="0" smtClean="0">
                <a:solidFill>
                  <a:srgbClr val="0C7A16"/>
                </a:solidFill>
              </a:rPr>
              <a:t>Benedict J. Di Salvo   </a:t>
            </a:r>
            <a:r>
              <a:rPr lang="en-US" sz="2000" i="1" dirty="0" smtClean="0">
                <a:solidFill>
                  <a:srgbClr val="0C7A16"/>
                </a:solidFill>
                <a:hlinkClick r:id="rId3"/>
              </a:rPr>
              <a:t>disalvob@maxci.net</a:t>
            </a:r>
            <a:r>
              <a:rPr lang="en-US" sz="2000" i="1" dirty="0" smtClean="0">
                <a:solidFill>
                  <a:srgbClr val="0C7A16"/>
                </a:solidFill>
              </a:rPr>
              <a:t>  608.217.0657</a:t>
            </a:r>
            <a:r>
              <a:rPr lang="en-US" i="1" dirty="0" smtClean="0">
                <a:solidFill>
                  <a:srgbClr val="0C7A16"/>
                </a:solidFill>
              </a:rPr>
              <a:t/>
            </a:r>
            <a:br>
              <a:rPr lang="en-US" i="1" dirty="0" smtClean="0">
                <a:solidFill>
                  <a:srgbClr val="0C7A16"/>
                </a:solidFill>
              </a:rPr>
            </a:br>
            <a:r>
              <a:rPr lang="en-US" b="1" dirty="0" smtClean="0">
                <a:solidFill>
                  <a:srgbClr val="04219E"/>
                </a:solidFill>
              </a:rPr>
              <a:t/>
            </a:r>
            <a:br>
              <a:rPr lang="en-US" b="1" dirty="0" smtClean="0">
                <a:solidFill>
                  <a:srgbClr val="04219E"/>
                </a:solidFill>
              </a:rPr>
            </a:br>
            <a:r>
              <a:rPr lang="en-US" b="1" dirty="0" smtClean="0">
                <a:solidFill>
                  <a:srgbClr val="04219E"/>
                </a:solidFill>
                <a:latin typeface="Garamond" pitchFamily="18" charset="0"/>
              </a:rPr>
              <a:t/>
            </a:r>
            <a:br>
              <a:rPr lang="en-US" b="1" dirty="0" smtClean="0">
                <a:solidFill>
                  <a:srgbClr val="04219E"/>
                </a:solidFill>
                <a:latin typeface="Garamond" pitchFamily="18" charset="0"/>
              </a:rPr>
            </a:br>
            <a:endParaRPr lang="en-US" b="1" i="1" dirty="0">
              <a:solidFill>
                <a:srgbClr val="0C7A16"/>
              </a:solidFill>
              <a:latin typeface="Garamond" pitchFamily="18" charset="0"/>
              <a:cs typeface="MV Boli" pitchFamily="2"/>
            </a:endParaRPr>
          </a:p>
        </p:txBody>
      </p:sp>
      <p:pic>
        <p:nvPicPr>
          <p:cNvPr id="19459" name="Picture 2" descr="E:\MAXCI HEADER IMAGE.pn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1371600" y="4724400"/>
            <a:ext cx="6553200" cy="100171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457200" y="457200"/>
            <a:ext cx="8153400" cy="1066800"/>
          </a:xfrm>
        </p:spPr>
        <p:txBody>
          <a:bodyPr/>
          <a:lstStyle/>
          <a:p>
            <a:r>
              <a:rPr lang="en-US" altLang="en-US" sz="2800" smtClean="0">
                <a:solidFill>
                  <a:srgbClr val="008000"/>
                </a:solidFill>
                <a:latin typeface="Georgia" pitchFamily="18" charset="0"/>
              </a:rPr>
              <a:t>MaxCI </a:t>
            </a:r>
            <a:r>
              <a:rPr lang="en-US" altLang="en-US" sz="2800" smtClean="0">
                <a:solidFill>
                  <a:srgbClr val="008000"/>
                </a:solidFill>
              </a:rPr>
              <a:t>Assessment</a:t>
            </a:r>
            <a:r>
              <a:rPr lang="en-US" altLang="en-US" sz="1400" smtClean="0">
                <a:solidFill>
                  <a:srgbClr val="008000"/>
                </a:solidFill>
              </a:rPr>
              <a:t>©</a:t>
            </a:r>
            <a:r>
              <a:rPr lang="en-US" altLang="en-US" sz="2800" smtClean="0">
                <a:solidFill>
                  <a:srgbClr val="008000"/>
                </a:solidFill>
              </a:rPr>
              <a:t> Credentials and Comments</a:t>
            </a:r>
          </a:p>
        </p:txBody>
      </p:sp>
      <p:sp>
        <p:nvSpPr>
          <p:cNvPr id="20483" name="Subtitle 2"/>
          <p:cNvSpPr>
            <a:spLocks noGrp="1"/>
          </p:cNvSpPr>
          <p:nvPr>
            <p:ph type="subTitle" idx="1"/>
          </p:nvPr>
        </p:nvSpPr>
        <p:spPr>
          <a:xfrm>
            <a:off x="457200" y="1600200"/>
            <a:ext cx="8001000" cy="4876800"/>
          </a:xfrm>
        </p:spPr>
        <p:txBody>
          <a:bodyPr/>
          <a:lstStyle/>
          <a:p>
            <a:pPr algn="l"/>
            <a:r>
              <a:rPr lang="en-US" altLang="en-US" sz="2600" smtClean="0">
                <a:solidFill>
                  <a:srgbClr val="0C7A16"/>
                </a:solidFill>
              </a:rPr>
              <a:t>Beta sites: </a:t>
            </a:r>
            <a:r>
              <a:rPr lang="en-US" altLang="en-US" sz="2200" smtClean="0"/>
              <a:t>35 organizations including: universities, businesses, not-for-profit organizations, foundations , consultants, government  agencies, members of boards of directors and associations.</a:t>
            </a:r>
          </a:p>
          <a:p>
            <a:pPr algn="l"/>
            <a:r>
              <a:rPr lang="en-US" altLang="en-US" sz="2600" smtClean="0">
                <a:solidFill>
                  <a:srgbClr val="0C7A16"/>
                </a:solidFill>
              </a:rPr>
              <a:t>Origin of Assessment</a:t>
            </a:r>
            <a:r>
              <a:rPr lang="en-US" altLang="en-US" sz="1400" smtClean="0">
                <a:solidFill>
                  <a:srgbClr val="0C7A16"/>
                </a:solidFill>
              </a:rPr>
              <a:t>©</a:t>
            </a:r>
            <a:r>
              <a:rPr lang="en-US" altLang="en-US" sz="2200" smtClean="0">
                <a:solidFill>
                  <a:srgbClr val="0C7A16"/>
                </a:solidFill>
              </a:rPr>
              <a:t>: </a:t>
            </a:r>
            <a:r>
              <a:rPr lang="en-US" altLang="en-US" sz="2200" smtClean="0"/>
              <a:t>The results of a modified version of  the Guttman Scale of Evolution to survey not-for-profit theater organizations in Wisconsin and subsequent informal use of the survey in many states and a national organization, lead to the development of a sophisticated, online assessment (powered by Qualtrics) that now includes a growth model and a scoring mechanism that compares the organization to itself, to its potential, and not to other not-for-profit organizations.</a:t>
            </a:r>
          </a:p>
          <a:p>
            <a:pPr algn="l"/>
            <a:r>
              <a:rPr lang="en-US" altLang="en-US" sz="2600" smtClean="0">
                <a:solidFill>
                  <a:srgbClr val="0C7A16"/>
                </a:solidFill>
              </a:rPr>
              <a:t>Testimonials:  </a:t>
            </a:r>
            <a:r>
              <a:rPr lang="en-US" altLang="en-US" sz="2200" smtClean="0"/>
              <a:t>Please visit </a:t>
            </a:r>
            <a:r>
              <a:rPr lang="en-US" altLang="en-US" sz="2200" smtClean="0">
                <a:hlinkClick r:id="rId3"/>
              </a:rPr>
              <a:t>www.maxci.net</a:t>
            </a:r>
            <a:r>
              <a:rPr lang="en-US" altLang="en-US" sz="2200" smtClean="0"/>
              <a:t> to read and watch testimonials from a diversity of people in a variety of organizations. </a:t>
            </a:r>
            <a:endParaRPr lang="en-US" altLang="en-US" sz="2200" smtClean="0">
              <a:solidFill>
                <a:srgbClr val="0C7A16"/>
              </a:solidFill>
            </a:endParaRPr>
          </a:p>
          <a:p>
            <a:pPr algn="l"/>
            <a:endParaRPr lang="en-US" altLang="en-US" sz="240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Calibri"/>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3584</TotalTime>
  <Words>506</Words>
  <Application>Microsoft Office PowerPoint</Application>
  <PresentationFormat>On-screen Show (4:3)</PresentationFormat>
  <Paragraphs>43</Paragraphs>
  <Slides>7</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Calibri</vt:lpstr>
      <vt:lpstr>DejaVu Sans</vt:lpstr>
      <vt:lpstr>Times New Roman</vt:lpstr>
      <vt:lpstr>Georgia</vt:lpstr>
      <vt:lpstr>Garamond</vt:lpstr>
      <vt:lpstr>MV Boli</vt:lpstr>
      <vt:lpstr>Office Theme</vt:lpstr>
      <vt:lpstr>1_Office Theme</vt:lpstr>
      <vt:lpstr>   The Granting Process and Increased Stewardship   What are your answers to these grant processing questions?       </vt:lpstr>
      <vt:lpstr>Can those questions be answered before the funds are granted?    Yes! By using the MaxCI Assessment© to screen applicants in – or out – of your grant-making process.</vt:lpstr>
      <vt:lpstr>What is the MaxCI Assessment©?</vt:lpstr>
      <vt:lpstr>What are the benefits to the applicant organizations? </vt:lpstr>
      <vt:lpstr>What are the benefits to us, the grant-maker, if we use the MaxCI Assessment©? </vt:lpstr>
      <vt:lpstr>   Your funds, duly granted to the not-for-profit organizations, will help them with ease, clarity and economy to become more effective and efficient in delivering their services and programs to all citizens in your community.   For complete information, please contact us at maxci.net  Benedict J. Di Salvo   disalvob@maxci.net  608.217.0657   </vt:lpstr>
      <vt:lpstr>MaxCI Assessment© Credentials and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MaxCI logo</dc:title>
  <dc:creator>Valued eMachines Customer</dc:creator>
  <cp:lastModifiedBy>Roger Bindl</cp:lastModifiedBy>
  <cp:revision>289</cp:revision>
  <dcterms:created xsi:type="dcterms:W3CDTF">2011-04-09T13:25:46Z</dcterms:created>
  <dcterms:modified xsi:type="dcterms:W3CDTF">2013-11-11T23:38:51Z</dcterms:modified>
</cp:coreProperties>
</file>