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57" r:id="rId4"/>
    <p:sldId id="259" r:id="rId5"/>
    <p:sldId id="258" r:id="rId6"/>
    <p:sldId id="260" r:id="rId7"/>
    <p:sldId id="261" r:id="rId8"/>
    <p:sldId id="263" r:id="rId9"/>
  </p:sldIdLst>
  <p:sldSz cx="9144000" cy="6858000" type="screen4x3"/>
  <p:notesSz cx="6869113" cy="86995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ejaVu Sans" charset="0"/>
        <a:cs typeface="DejaVu Sans"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ejaVu Sans" charset="0"/>
        <a:cs typeface="DejaVu Sans"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ejaVu Sans" charset="0"/>
        <a:cs typeface="DejaVu Sans"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ejaVu Sans" charset="0"/>
        <a:cs typeface="DejaVu Sans"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ejaVu Sans" charset="0"/>
        <a:cs typeface="DejaVu Sans" charset="0"/>
      </a:defRPr>
    </a:lvl5pPr>
    <a:lvl6pPr marL="2286000" algn="l" defTabSz="914400" rtl="0" eaLnBrk="1" latinLnBrk="0" hangingPunct="1">
      <a:defRPr kern="1200">
        <a:solidFill>
          <a:schemeClr val="tx1"/>
        </a:solidFill>
        <a:latin typeface="Arial" charset="0"/>
        <a:ea typeface="DejaVu Sans" charset="0"/>
        <a:cs typeface="DejaVu Sans" charset="0"/>
      </a:defRPr>
    </a:lvl6pPr>
    <a:lvl7pPr marL="2743200" algn="l" defTabSz="914400" rtl="0" eaLnBrk="1" latinLnBrk="0" hangingPunct="1">
      <a:defRPr kern="1200">
        <a:solidFill>
          <a:schemeClr val="tx1"/>
        </a:solidFill>
        <a:latin typeface="Arial" charset="0"/>
        <a:ea typeface="DejaVu Sans" charset="0"/>
        <a:cs typeface="DejaVu Sans" charset="0"/>
      </a:defRPr>
    </a:lvl7pPr>
    <a:lvl8pPr marL="3200400" algn="l" defTabSz="914400" rtl="0" eaLnBrk="1" latinLnBrk="0" hangingPunct="1">
      <a:defRPr kern="1200">
        <a:solidFill>
          <a:schemeClr val="tx1"/>
        </a:solidFill>
        <a:latin typeface="Arial" charset="0"/>
        <a:ea typeface="DejaVu Sans" charset="0"/>
        <a:cs typeface="DejaVu Sans" charset="0"/>
      </a:defRPr>
    </a:lvl8pPr>
    <a:lvl9pPr marL="3657600" algn="l" defTabSz="914400" rtl="0" eaLnBrk="1" latinLnBrk="0" hangingPunct="1">
      <a:defRPr kern="1200">
        <a:solidFill>
          <a:schemeClr val="tx1"/>
        </a:solidFill>
        <a:latin typeface="Arial" charset="0"/>
        <a:ea typeface="DejaVu Sans" charset="0"/>
        <a:cs typeface="DejaVu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36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90"/>
        <p:guide pos="216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sldImg"/>
          </p:nvPr>
        </p:nvSpPr>
        <p:spPr bwMode="auto">
          <a:xfrm>
            <a:off x="1543050" y="712788"/>
            <a:ext cx="4697413" cy="352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74" name="Rectangle 2"/>
          <p:cNvSpPr>
            <a:spLocks noGrp="1" noChangeArrowheads="1"/>
          </p:cNvSpPr>
          <p:nvPr>
            <p:ph type="body"/>
          </p:nvPr>
        </p:nvSpPr>
        <p:spPr bwMode="auto">
          <a:xfrm>
            <a:off x="779463" y="4462463"/>
            <a:ext cx="6226175" cy="42259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3075" name="Rectangle 3"/>
          <p:cNvSpPr>
            <a:spLocks noGrp="1" noChangeArrowheads="1"/>
          </p:cNvSpPr>
          <p:nvPr>
            <p:ph type="hdr"/>
          </p:nvPr>
        </p:nvSpPr>
        <p:spPr bwMode="auto">
          <a:xfrm>
            <a:off x="0" y="0"/>
            <a:ext cx="3376613" cy="4683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3076" name="Rectangle 4"/>
          <p:cNvSpPr>
            <a:spLocks noGrp="1" noChangeArrowheads="1"/>
          </p:cNvSpPr>
          <p:nvPr>
            <p:ph type="dt"/>
          </p:nvPr>
        </p:nvSpPr>
        <p:spPr bwMode="auto">
          <a:xfrm>
            <a:off x="4405313" y="0"/>
            <a:ext cx="3378200" cy="4683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3077" name="Rectangle 5"/>
          <p:cNvSpPr>
            <a:spLocks noGrp="1" noChangeArrowheads="1"/>
          </p:cNvSpPr>
          <p:nvPr>
            <p:ph type="ftr"/>
          </p:nvPr>
        </p:nvSpPr>
        <p:spPr bwMode="auto">
          <a:xfrm>
            <a:off x="0" y="8926513"/>
            <a:ext cx="3376613" cy="4683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3078" name="Rectangle 6"/>
          <p:cNvSpPr>
            <a:spLocks noGrp="1" noChangeArrowheads="1"/>
          </p:cNvSpPr>
          <p:nvPr>
            <p:ph type="sldNum"/>
          </p:nvPr>
        </p:nvSpPr>
        <p:spPr bwMode="auto">
          <a:xfrm>
            <a:off x="4405313" y="8926513"/>
            <a:ext cx="3378200" cy="4683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fld id="{E9975AAC-7085-43A5-B51D-1F6543331B66}" type="slidenum">
              <a:rPr lang="en-US"/>
              <a:pPr>
                <a:defRPr/>
              </a:pPr>
              <a:t>‹#›</a:t>
            </a:fld>
            <a:endParaRPr lang="en-US" dirty="0"/>
          </a:p>
        </p:txBody>
      </p:sp>
    </p:spTree>
    <p:extLst>
      <p:ext uri="{BB962C8B-B14F-4D97-AF65-F5344CB8AC3E}">
        <p14:creationId xmlns:p14="http://schemas.microsoft.com/office/powerpoint/2010/main" val="79389148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C18FF773-0287-4456-B42B-00821D8DAA68}" type="slidenum">
              <a:rPr lang="en-US" altLang="en-US" smtClean="0">
                <a:solidFill>
                  <a:srgbClr val="000000"/>
                </a:solidFill>
                <a:latin typeface="Times New Roman" pitchFamily="16" charset="0"/>
              </a:rPr>
              <a:pPr eaLnBrk="1"/>
              <a:t>1</a:t>
            </a:fld>
            <a:endParaRPr lang="en-US" altLang="en-US" smtClean="0">
              <a:solidFill>
                <a:srgbClr val="000000"/>
              </a:solidFill>
              <a:latin typeface="Times New Roman" pitchFamily="16" charset="0"/>
            </a:endParaRPr>
          </a:p>
        </p:txBody>
      </p:sp>
      <p:sp>
        <p:nvSpPr>
          <p:cNvPr id="11267"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1268" name="Rectangle 2"/>
          <p:cNvSpPr>
            <a:spLocks noChangeArrowheads="1"/>
          </p:cNvSpPr>
          <p:nvPr>
            <p:ph type="body" idx="1"/>
          </p:nvPr>
        </p:nvSpPr>
        <p:spPr>
          <a:xfrm>
            <a:off x="0" y="0"/>
            <a:ext cx="1588" cy="3998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spcBef>
                <a:spcPct val="0"/>
              </a:spcBef>
            </a:pPr>
            <a:endParaRPr lang="en-US" altLang="en-US" sz="2000" smtClean="0">
              <a:latin typeface="Arial" charset="0"/>
              <a:ea typeface="DejaVu Sans" charset="0"/>
              <a:cs typeface="DejaVu Sans" charset="0"/>
            </a:endParaRPr>
          </a:p>
        </p:txBody>
      </p:sp>
      <p:sp>
        <p:nvSpPr>
          <p:cNvPr id="2"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a:lnSpc>
                <a:spcPct val="100000"/>
              </a:lnSpc>
              <a:defRPr/>
            </a:pPr>
            <a:fld id="{DCA0BE4E-840B-4851-81ED-17A1029CF72E}" type="slidenum">
              <a:rPr lang="en-US" sz="1400">
                <a:solidFill>
                  <a:srgbClr val="000000"/>
                </a:solidFill>
                <a:ea typeface="+mn-ea" charset="0"/>
                <a:cs typeface="+mn-ea" charset="0"/>
              </a:rPr>
              <a:pPr>
                <a:lnSpc>
                  <a:spcPct val="100000"/>
                </a:lnSpc>
                <a:defRPr/>
              </a:pPr>
              <a:t>1</a:t>
            </a:fld>
            <a:endParaRPr lang="en-US" sz="1400" dirty="0">
              <a:solidFill>
                <a:srgbClr val="000000"/>
              </a:solidFill>
              <a:ea typeface="+mn-ea" charset="0"/>
              <a:cs typeface="+mn-e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03B9A724-949D-4D84-860C-5006CA610544}" type="slidenum">
              <a:rPr lang="en-US" altLang="en-US" smtClean="0">
                <a:solidFill>
                  <a:srgbClr val="000000"/>
                </a:solidFill>
                <a:latin typeface="Times New Roman" pitchFamily="16" charset="0"/>
              </a:rPr>
              <a:pPr eaLnBrk="1"/>
              <a:t>2</a:t>
            </a:fld>
            <a:endParaRPr lang="en-US" altLang="en-US" smtClean="0">
              <a:solidFill>
                <a:srgbClr val="000000"/>
              </a:solidFill>
              <a:latin typeface="Times New Roman" pitchFamily="16" charset="0"/>
            </a:endParaRPr>
          </a:p>
        </p:txBody>
      </p:sp>
      <p:sp>
        <p:nvSpPr>
          <p:cNvPr id="12291"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2292" name="Rectangle 2"/>
          <p:cNvSpPr>
            <a:spLocks noChangeArrowheads="1"/>
          </p:cNvSpPr>
          <p:nvPr>
            <p:ph type="body" idx="1"/>
          </p:nvPr>
        </p:nvSpPr>
        <p:spPr>
          <a:xfrm>
            <a:off x="0" y="0"/>
            <a:ext cx="1588" cy="3998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spcBef>
                <a:spcPct val="0"/>
              </a:spcBef>
            </a:pPr>
            <a:endParaRPr lang="en-US" altLang="en-US" sz="2000" smtClean="0">
              <a:latin typeface="Arial" charset="0"/>
              <a:ea typeface="DejaVu Sans" charset="0"/>
              <a:cs typeface="DejaVu Sans" charset="0"/>
            </a:endParaRPr>
          </a:p>
        </p:txBody>
      </p:sp>
      <p:sp>
        <p:nvSpPr>
          <p:cNvPr id="2"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a:lnSpc>
                <a:spcPct val="100000"/>
              </a:lnSpc>
              <a:defRPr/>
            </a:pPr>
            <a:fld id="{A98C4077-4ADF-496C-AEE9-32804CDA44FC}" type="slidenum">
              <a:rPr lang="en-US" sz="1400">
                <a:solidFill>
                  <a:srgbClr val="000000"/>
                </a:solidFill>
                <a:ea typeface="+mn-ea" charset="0"/>
                <a:cs typeface="+mn-ea" charset="0"/>
              </a:rPr>
              <a:pPr>
                <a:lnSpc>
                  <a:spcPct val="100000"/>
                </a:lnSpc>
                <a:defRPr/>
              </a:pPr>
              <a:t>2</a:t>
            </a:fld>
            <a:endParaRPr lang="en-US" sz="1400" dirty="0">
              <a:solidFill>
                <a:srgbClr val="000000"/>
              </a:solidFill>
              <a:ea typeface="+mn-ea"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F1532692-7886-44B6-BDCC-E5707117EE76}" type="slidenum">
              <a:rPr lang="en-US" altLang="en-US" smtClean="0">
                <a:solidFill>
                  <a:srgbClr val="000000"/>
                </a:solidFill>
                <a:latin typeface="Times New Roman" pitchFamily="16" charset="0"/>
              </a:rPr>
              <a:pPr eaLnBrk="1"/>
              <a:t>3</a:t>
            </a:fld>
            <a:endParaRPr lang="en-US" altLang="en-US" smtClean="0">
              <a:solidFill>
                <a:srgbClr val="000000"/>
              </a:solidFill>
              <a:latin typeface="Times New Roman" pitchFamily="16" charset="0"/>
            </a:endParaRPr>
          </a:p>
        </p:txBody>
      </p:sp>
      <p:sp>
        <p:nvSpPr>
          <p:cNvPr id="13315"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3316" name="Rectangle 2"/>
          <p:cNvSpPr>
            <a:spLocks noChangeArrowheads="1"/>
          </p:cNvSpPr>
          <p:nvPr>
            <p:ph type="body" idx="1"/>
          </p:nvPr>
        </p:nvSpPr>
        <p:spPr>
          <a:xfrm>
            <a:off x="0" y="0"/>
            <a:ext cx="1588" cy="3998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spcBef>
                <a:spcPct val="0"/>
              </a:spcBef>
            </a:pPr>
            <a:endParaRPr lang="en-US" altLang="en-US" sz="2000" smtClean="0">
              <a:latin typeface="Arial" charset="0"/>
              <a:ea typeface="DejaVu Sans" charset="0"/>
              <a:cs typeface="DejaVu Sans" charset="0"/>
            </a:endParaRPr>
          </a:p>
        </p:txBody>
      </p:sp>
      <p:sp>
        <p:nvSpPr>
          <p:cNvPr id="2"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a:lnSpc>
                <a:spcPct val="100000"/>
              </a:lnSpc>
              <a:defRPr/>
            </a:pPr>
            <a:fld id="{6FE508D4-6552-4623-AAA5-9CA127F9FED4}" type="slidenum">
              <a:rPr lang="en-US" sz="1400">
                <a:solidFill>
                  <a:srgbClr val="000000"/>
                </a:solidFill>
                <a:ea typeface="+mn-ea" charset="0"/>
                <a:cs typeface="+mn-ea" charset="0"/>
              </a:rPr>
              <a:pPr>
                <a:lnSpc>
                  <a:spcPct val="100000"/>
                </a:lnSpc>
                <a:defRPr/>
              </a:pPr>
              <a:t>3</a:t>
            </a:fld>
            <a:endParaRPr lang="en-US" sz="1400" dirty="0">
              <a:solidFill>
                <a:srgbClr val="000000"/>
              </a:solidFill>
              <a:ea typeface="+mn-ea" charset="0"/>
              <a:cs typeface="+mn-e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1914EF69-E32D-425D-AAA1-54B2E7C159C1}" type="slidenum">
              <a:rPr lang="en-US" altLang="en-US" smtClean="0">
                <a:solidFill>
                  <a:srgbClr val="000000"/>
                </a:solidFill>
                <a:latin typeface="Times New Roman" pitchFamily="16" charset="0"/>
              </a:rPr>
              <a:pPr eaLnBrk="1"/>
              <a:t>4</a:t>
            </a:fld>
            <a:endParaRPr lang="en-US" altLang="en-US" smtClean="0">
              <a:solidFill>
                <a:srgbClr val="000000"/>
              </a:solidFill>
              <a:latin typeface="Times New Roman" pitchFamily="16" charset="0"/>
            </a:endParaRPr>
          </a:p>
        </p:txBody>
      </p:sp>
      <p:sp>
        <p:nvSpPr>
          <p:cNvPr id="14339"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4340" name="Rectangle 2"/>
          <p:cNvSpPr>
            <a:spLocks noChangeArrowheads="1"/>
          </p:cNvSpPr>
          <p:nvPr>
            <p:ph type="body" idx="1"/>
          </p:nvPr>
        </p:nvSpPr>
        <p:spPr>
          <a:xfrm>
            <a:off x="0" y="0"/>
            <a:ext cx="1588" cy="3998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spcBef>
                <a:spcPct val="0"/>
              </a:spcBef>
            </a:pPr>
            <a:endParaRPr lang="en-US" altLang="en-US" sz="2000" smtClean="0">
              <a:latin typeface="Arial" charset="0"/>
              <a:ea typeface="DejaVu Sans" charset="0"/>
              <a:cs typeface="DejaVu Sans" charset="0"/>
            </a:endParaRPr>
          </a:p>
        </p:txBody>
      </p:sp>
      <p:sp>
        <p:nvSpPr>
          <p:cNvPr id="2"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a:lnSpc>
                <a:spcPct val="100000"/>
              </a:lnSpc>
              <a:defRPr/>
            </a:pPr>
            <a:fld id="{EFFEBDA8-4C3F-4A2D-B47B-A3DB955087A1}" type="slidenum">
              <a:rPr lang="en-US" sz="1400">
                <a:solidFill>
                  <a:srgbClr val="000000"/>
                </a:solidFill>
                <a:ea typeface="+mn-ea" charset="0"/>
                <a:cs typeface="+mn-ea" charset="0"/>
              </a:rPr>
              <a:pPr>
                <a:lnSpc>
                  <a:spcPct val="100000"/>
                </a:lnSpc>
                <a:defRPr/>
              </a:pPr>
              <a:t>4</a:t>
            </a:fld>
            <a:endParaRPr lang="en-US" sz="1400" dirty="0">
              <a:solidFill>
                <a:srgbClr val="000000"/>
              </a:solidFill>
              <a:ea typeface="+mn-ea" charset="0"/>
              <a:cs typeface="+mn-e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672CBB94-347E-4B0A-9D47-4A0AC67B8A34}" type="slidenum">
              <a:rPr lang="en-US" altLang="en-US" smtClean="0">
                <a:solidFill>
                  <a:srgbClr val="000000"/>
                </a:solidFill>
                <a:latin typeface="Times New Roman" pitchFamily="16" charset="0"/>
              </a:rPr>
              <a:pPr eaLnBrk="1"/>
              <a:t>5</a:t>
            </a:fld>
            <a:endParaRPr lang="en-US" altLang="en-US" smtClean="0">
              <a:solidFill>
                <a:srgbClr val="000000"/>
              </a:solidFill>
              <a:latin typeface="Times New Roman" pitchFamily="16" charset="0"/>
            </a:endParaRPr>
          </a:p>
        </p:txBody>
      </p:sp>
      <p:sp>
        <p:nvSpPr>
          <p:cNvPr id="15363"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5364" name="Rectangle 2"/>
          <p:cNvSpPr>
            <a:spLocks noChangeArrowheads="1"/>
          </p:cNvSpPr>
          <p:nvPr>
            <p:ph type="body" idx="1"/>
          </p:nvPr>
        </p:nvSpPr>
        <p:spPr>
          <a:xfrm>
            <a:off x="0" y="0"/>
            <a:ext cx="1588" cy="3998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spcBef>
                <a:spcPct val="0"/>
              </a:spcBef>
            </a:pPr>
            <a:endParaRPr lang="en-US" altLang="en-US" sz="2000" smtClean="0">
              <a:latin typeface="Arial" charset="0"/>
              <a:ea typeface="DejaVu Sans" charset="0"/>
              <a:cs typeface="DejaVu Sans" charset="0"/>
            </a:endParaRPr>
          </a:p>
        </p:txBody>
      </p:sp>
      <p:sp>
        <p:nvSpPr>
          <p:cNvPr id="2"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a:lnSpc>
                <a:spcPct val="100000"/>
              </a:lnSpc>
              <a:defRPr/>
            </a:pPr>
            <a:fld id="{1181C397-874B-44AF-B65F-0E9EC10BE2CF}" type="slidenum">
              <a:rPr lang="en-US" sz="1400">
                <a:solidFill>
                  <a:srgbClr val="000000"/>
                </a:solidFill>
                <a:ea typeface="+mn-ea" charset="0"/>
                <a:cs typeface="+mn-ea" charset="0"/>
              </a:rPr>
              <a:pPr>
                <a:lnSpc>
                  <a:spcPct val="100000"/>
                </a:lnSpc>
                <a:defRPr/>
              </a:pPr>
              <a:t>5</a:t>
            </a:fld>
            <a:endParaRPr lang="en-US" sz="1400" dirty="0">
              <a:solidFill>
                <a:srgbClr val="000000"/>
              </a:solidFill>
              <a:ea typeface="+mn-ea" charset="0"/>
              <a:cs typeface="+mn-e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561D0441-C195-4A78-B1E2-8572FFC71ECB}" type="slidenum">
              <a:rPr lang="en-US" altLang="en-US" smtClean="0">
                <a:solidFill>
                  <a:srgbClr val="000000"/>
                </a:solidFill>
                <a:latin typeface="Times New Roman" pitchFamily="16" charset="0"/>
              </a:rPr>
              <a:pPr eaLnBrk="1"/>
              <a:t>6</a:t>
            </a:fld>
            <a:endParaRPr lang="en-US" altLang="en-US" smtClean="0">
              <a:solidFill>
                <a:srgbClr val="000000"/>
              </a:solidFill>
              <a:latin typeface="Times New Roman" pitchFamily="16" charset="0"/>
            </a:endParaRPr>
          </a:p>
        </p:txBody>
      </p:sp>
      <p:sp>
        <p:nvSpPr>
          <p:cNvPr id="16387"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2" name="Text Box 2"/>
          <p:cNvSpPr txBox="1">
            <a:spLocks noGrp="1" noChangeArrowheads="1"/>
          </p:cNvSpPr>
          <p:nvPr>
            <p:ph type="body" idx="1"/>
          </p:nvPr>
        </p:nvSpPr>
        <p:spPr>
          <a:xfrm>
            <a:off x="0" y="0"/>
            <a:ext cx="1588" cy="1588"/>
          </a:xfrm>
          <a:ln/>
        </p:spPr>
        <p:txBody>
          <a:bodyPr lIns="90000" tIns="45000" rIns="90000" bIns="45000"/>
          <a:lstStyle/>
          <a:p>
            <a:pPr eaLnBrk="1" hangingPunct="1">
              <a:spcBef>
                <a:spcPct val="0"/>
              </a:spcBef>
              <a:defRPr/>
            </a:pPr>
            <a:r>
              <a:rPr lang="en-US" sz="2000" dirty="0" smtClean="0">
                <a:latin typeface="Arial" charset="0"/>
                <a:ea typeface="+mn-ea" charset="0"/>
                <a:cs typeface="+mn-ea" charset="0"/>
              </a:rPr>
              <a:t>The end.</a:t>
            </a:r>
          </a:p>
        </p:txBody>
      </p:sp>
      <p:sp>
        <p:nvSpPr>
          <p:cNvPr id="3" name="Text Box 3"/>
          <p:cNvSpPr txBox="1">
            <a:spLocks noChangeArrowheads="1"/>
          </p:cNvSpPr>
          <p:nvPr/>
        </p:nvSpPr>
        <p:spPr bwMode="auto">
          <a:xfrm>
            <a:off x="0" y="0"/>
            <a:ext cx="1588" cy="1588"/>
          </a:xfrm>
          <a:prstGeom prst="rect">
            <a:avLst/>
          </a:prstGeom>
          <a:noFill/>
          <a:ln w="9525">
            <a:noFill/>
            <a:miter lim="800000"/>
            <a:headEnd/>
            <a:tailEnd/>
          </a:ln>
          <a:effectLst/>
        </p:spPr>
        <p:txBody>
          <a:bodyPr lIns="90000" tIns="45000" rIns="90000" bIns="45000"/>
          <a:lstStyle/>
          <a:p>
            <a:pPr>
              <a:lnSpc>
                <a:spcPct val="100000"/>
              </a:lnSpc>
              <a:defRPr/>
            </a:pPr>
            <a:fld id="{AEF12A5B-FE4F-4E5C-9976-EE1F17FC12E8}" type="slidenum">
              <a:rPr lang="en-US" sz="1400">
                <a:solidFill>
                  <a:srgbClr val="000000"/>
                </a:solidFill>
                <a:ea typeface="+mn-ea" charset="0"/>
                <a:cs typeface="+mn-ea" charset="0"/>
              </a:rPr>
              <a:pPr>
                <a:lnSpc>
                  <a:spcPct val="100000"/>
                </a:lnSpc>
                <a:defRPr/>
              </a:pPr>
              <a:t>6</a:t>
            </a:fld>
            <a:endParaRPr lang="en-US" sz="1400" dirty="0">
              <a:solidFill>
                <a:srgbClr val="000000"/>
              </a:solidFill>
              <a:ea typeface="+mn-ea" charset="0"/>
              <a:cs typeface="+mn-e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solidFill>
            <a:miter lim="800000"/>
            <a:headEnd/>
            <a:tailEnd/>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7412"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FDA99599-DBA4-4CD0-AEC5-F0295FC960DA}" type="slidenum">
              <a:rPr lang="en-US" altLang="en-US" smtClean="0">
                <a:solidFill>
                  <a:srgbClr val="000000"/>
                </a:solidFill>
                <a:latin typeface="Times New Roman" pitchFamily="16" charset="0"/>
              </a:rPr>
              <a:pPr eaLnBrk="1"/>
              <a:t>7</a:t>
            </a:fld>
            <a:endParaRPr lang="en-US" altLang="en-US" smtClean="0">
              <a:solidFill>
                <a:srgbClr val="000000"/>
              </a:solidFill>
              <a:latin typeface="Times New Roman" pitchFamily="1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A3E43FFB-8460-4120-89E7-5B00765B6D6F}" type="slidenum">
              <a:rPr lang="en-US"/>
              <a:pPr>
                <a:defRPr/>
              </a:pPr>
              <a:t>‹#›</a:t>
            </a:fld>
            <a:endParaRPr lang="en-US" dirty="0"/>
          </a:p>
        </p:txBody>
      </p:sp>
    </p:spTree>
    <p:extLst>
      <p:ext uri="{BB962C8B-B14F-4D97-AF65-F5344CB8AC3E}">
        <p14:creationId xmlns:p14="http://schemas.microsoft.com/office/powerpoint/2010/main" val="193982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B9BF46CE-AA24-456C-B084-F7075AD3D996}" type="slidenum">
              <a:rPr lang="en-US"/>
              <a:pPr>
                <a:defRPr/>
              </a:pPr>
              <a:t>‹#›</a:t>
            </a:fld>
            <a:endParaRPr lang="en-US" dirty="0"/>
          </a:p>
        </p:txBody>
      </p:sp>
    </p:spTree>
    <p:extLst>
      <p:ext uri="{BB962C8B-B14F-4D97-AF65-F5344CB8AC3E}">
        <p14:creationId xmlns:p14="http://schemas.microsoft.com/office/powerpoint/2010/main" val="1686850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130425"/>
            <a:ext cx="1941513" cy="3506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130425"/>
            <a:ext cx="5676900" cy="3506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2C43A713-BB43-46C3-BCF0-75C83C9B9D99}" type="slidenum">
              <a:rPr lang="en-US"/>
              <a:pPr>
                <a:defRPr/>
              </a:pPr>
              <a:t>‹#›</a:t>
            </a:fld>
            <a:endParaRPr lang="en-US" dirty="0"/>
          </a:p>
        </p:txBody>
      </p:sp>
    </p:spTree>
    <p:extLst>
      <p:ext uri="{BB962C8B-B14F-4D97-AF65-F5344CB8AC3E}">
        <p14:creationId xmlns:p14="http://schemas.microsoft.com/office/powerpoint/2010/main" val="360571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2130425"/>
            <a:ext cx="7770813" cy="1468438"/>
          </a:xfrm>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11/3/11</a:t>
            </a:r>
          </a:p>
        </p:txBody>
      </p:sp>
      <p:sp>
        <p:nvSpPr>
          <p:cNvPr id="4" name="Rectangle 5"/>
          <p:cNvSpPr>
            <a:spLocks noGrp="1" noChangeArrowheads="1"/>
          </p:cNvSpPr>
          <p:nvPr>
            <p:ph type="sldNum" idx="11"/>
          </p:nvPr>
        </p:nvSpPr>
        <p:spPr>
          <a:ln/>
        </p:spPr>
        <p:txBody>
          <a:bodyPr/>
          <a:lstStyle>
            <a:lvl1pPr>
              <a:defRPr/>
            </a:lvl1pPr>
          </a:lstStyle>
          <a:p>
            <a:pPr>
              <a:defRPr/>
            </a:pPr>
            <a:fld id="{FA2B59A9-6730-4BD8-A547-328ECDFD2B36}" type="slidenum">
              <a:rPr lang="en-US"/>
              <a:pPr>
                <a:defRPr/>
              </a:pPr>
              <a:t>‹#›</a:t>
            </a:fld>
            <a:endParaRPr lang="en-US" dirty="0"/>
          </a:p>
        </p:txBody>
      </p:sp>
    </p:spTree>
    <p:extLst>
      <p:ext uri="{BB962C8B-B14F-4D97-AF65-F5344CB8AC3E}">
        <p14:creationId xmlns:p14="http://schemas.microsoft.com/office/powerpoint/2010/main" val="169803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4AA44CCF-7A04-49D6-900A-2CCF72444CBB}" type="slidenum">
              <a:rPr lang="en-US"/>
              <a:pPr>
                <a:defRPr/>
              </a:pPr>
              <a:t>‹#›</a:t>
            </a:fld>
            <a:endParaRPr lang="en-US" dirty="0"/>
          </a:p>
        </p:txBody>
      </p:sp>
    </p:spTree>
    <p:extLst>
      <p:ext uri="{BB962C8B-B14F-4D97-AF65-F5344CB8AC3E}">
        <p14:creationId xmlns:p14="http://schemas.microsoft.com/office/powerpoint/2010/main" val="3414262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537418A3-C871-4209-A123-28899E6DBCB5}" type="slidenum">
              <a:rPr lang="en-US"/>
              <a:pPr>
                <a:defRPr/>
              </a:pPr>
              <a:t>‹#›</a:t>
            </a:fld>
            <a:endParaRPr lang="en-US" dirty="0"/>
          </a:p>
        </p:txBody>
      </p:sp>
    </p:spTree>
    <p:extLst>
      <p:ext uri="{BB962C8B-B14F-4D97-AF65-F5344CB8AC3E}">
        <p14:creationId xmlns:p14="http://schemas.microsoft.com/office/powerpoint/2010/main" val="1968261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3338B01E-833A-4DCF-996C-9AC47E5F39C7}" type="slidenum">
              <a:rPr lang="en-US"/>
              <a:pPr>
                <a:defRPr/>
              </a:pPr>
              <a:t>‹#›</a:t>
            </a:fld>
            <a:endParaRPr lang="en-US" dirty="0"/>
          </a:p>
        </p:txBody>
      </p:sp>
    </p:spTree>
    <p:extLst>
      <p:ext uri="{BB962C8B-B14F-4D97-AF65-F5344CB8AC3E}">
        <p14:creationId xmlns:p14="http://schemas.microsoft.com/office/powerpoint/2010/main" val="1995370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85E4E1EA-F7EF-407B-BBB6-36DC401DCF16}" type="slidenum">
              <a:rPr lang="en-US"/>
              <a:pPr>
                <a:defRPr/>
              </a:pPr>
              <a:t>‹#›</a:t>
            </a:fld>
            <a:endParaRPr lang="en-US" dirty="0"/>
          </a:p>
        </p:txBody>
      </p:sp>
    </p:spTree>
    <p:extLst>
      <p:ext uri="{BB962C8B-B14F-4D97-AF65-F5344CB8AC3E}">
        <p14:creationId xmlns:p14="http://schemas.microsoft.com/office/powerpoint/2010/main" val="2716504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11/3/11</a:t>
            </a:r>
          </a:p>
        </p:txBody>
      </p:sp>
      <p:sp>
        <p:nvSpPr>
          <p:cNvPr id="8" name="Rectangle 5"/>
          <p:cNvSpPr>
            <a:spLocks noGrp="1" noChangeArrowheads="1"/>
          </p:cNvSpPr>
          <p:nvPr>
            <p:ph type="sldNum" idx="11"/>
          </p:nvPr>
        </p:nvSpPr>
        <p:spPr>
          <a:ln/>
        </p:spPr>
        <p:txBody>
          <a:bodyPr/>
          <a:lstStyle>
            <a:lvl1pPr>
              <a:defRPr/>
            </a:lvl1pPr>
          </a:lstStyle>
          <a:p>
            <a:pPr>
              <a:defRPr/>
            </a:pPr>
            <a:fld id="{C34A6B84-7A08-45FF-8CC9-24309CEECC6C}" type="slidenum">
              <a:rPr lang="en-US"/>
              <a:pPr>
                <a:defRPr/>
              </a:pPr>
              <a:t>‹#›</a:t>
            </a:fld>
            <a:endParaRPr lang="en-US" dirty="0"/>
          </a:p>
        </p:txBody>
      </p:sp>
    </p:spTree>
    <p:extLst>
      <p:ext uri="{BB962C8B-B14F-4D97-AF65-F5344CB8AC3E}">
        <p14:creationId xmlns:p14="http://schemas.microsoft.com/office/powerpoint/2010/main" val="3629605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11/3/11</a:t>
            </a:r>
          </a:p>
        </p:txBody>
      </p:sp>
      <p:sp>
        <p:nvSpPr>
          <p:cNvPr id="4" name="Rectangle 5"/>
          <p:cNvSpPr>
            <a:spLocks noGrp="1" noChangeArrowheads="1"/>
          </p:cNvSpPr>
          <p:nvPr>
            <p:ph type="sldNum" idx="11"/>
          </p:nvPr>
        </p:nvSpPr>
        <p:spPr>
          <a:ln/>
        </p:spPr>
        <p:txBody>
          <a:bodyPr/>
          <a:lstStyle>
            <a:lvl1pPr>
              <a:defRPr/>
            </a:lvl1pPr>
          </a:lstStyle>
          <a:p>
            <a:pPr>
              <a:defRPr/>
            </a:pPr>
            <a:fld id="{276DD1FE-B8D7-4F65-8F01-53E5F100B957}" type="slidenum">
              <a:rPr lang="en-US"/>
              <a:pPr>
                <a:defRPr/>
              </a:pPr>
              <a:t>‹#›</a:t>
            </a:fld>
            <a:endParaRPr lang="en-US" dirty="0"/>
          </a:p>
        </p:txBody>
      </p:sp>
    </p:spTree>
    <p:extLst>
      <p:ext uri="{BB962C8B-B14F-4D97-AF65-F5344CB8AC3E}">
        <p14:creationId xmlns:p14="http://schemas.microsoft.com/office/powerpoint/2010/main" val="1410922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11/3/11</a:t>
            </a:r>
          </a:p>
        </p:txBody>
      </p:sp>
      <p:sp>
        <p:nvSpPr>
          <p:cNvPr id="3" name="Rectangle 5"/>
          <p:cNvSpPr>
            <a:spLocks noGrp="1" noChangeArrowheads="1"/>
          </p:cNvSpPr>
          <p:nvPr>
            <p:ph type="sldNum" idx="11"/>
          </p:nvPr>
        </p:nvSpPr>
        <p:spPr>
          <a:ln/>
        </p:spPr>
        <p:txBody>
          <a:bodyPr/>
          <a:lstStyle>
            <a:lvl1pPr>
              <a:defRPr/>
            </a:lvl1pPr>
          </a:lstStyle>
          <a:p>
            <a:pPr>
              <a:defRPr/>
            </a:pPr>
            <a:fld id="{58117506-CCB8-489D-AA4C-33E9BCFF5B7B}" type="slidenum">
              <a:rPr lang="en-US"/>
              <a:pPr>
                <a:defRPr/>
              </a:pPr>
              <a:t>‹#›</a:t>
            </a:fld>
            <a:endParaRPr lang="en-US" dirty="0"/>
          </a:p>
        </p:txBody>
      </p:sp>
    </p:spTree>
    <p:extLst>
      <p:ext uri="{BB962C8B-B14F-4D97-AF65-F5344CB8AC3E}">
        <p14:creationId xmlns:p14="http://schemas.microsoft.com/office/powerpoint/2010/main" val="233070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D5F863AE-E2B1-4F84-8381-4F7D2854A128}" type="slidenum">
              <a:rPr lang="en-US"/>
              <a:pPr>
                <a:defRPr/>
              </a:pPr>
              <a:t>‹#›</a:t>
            </a:fld>
            <a:endParaRPr lang="en-US" dirty="0"/>
          </a:p>
        </p:txBody>
      </p:sp>
    </p:spTree>
    <p:extLst>
      <p:ext uri="{BB962C8B-B14F-4D97-AF65-F5344CB8AC3E}">
        <p14:creationId xmlns:p14="http://schemas.microsoft.com/office/powerpoint/2010/main" val="336169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A2ED14E5-740D-4D63-ADC2-92F121D03A8A}" type="slidenum">
              <a:rPr lang="en-US"/>
              <a:pPr>
                <a:defRPr/>
              </a:pPr>
              <a:t>‹#›</a:t>
            </a:fld>
            <a:endParaRPr lang="en-US" dirty="0"/>
          </a:p>
        </p:txBody>
      </p:sp>
    </p:spTree>
    <p:extLst>
      <p:ext uri="{BB962C8B-B14F-4D97-AF65-F5344CB8AC3E}">
        <p14:creationId xmlns:p14="http://schemas.microsoft.com/office/powerpoint/2010/main" val="3652833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D9A61DD3-6FB2-478F-801D-612F19CA32B5}" type="slidenum">
              <a:rPr lang="en-US"/>
              <a:pPr>
                <a:defRPr/>
              </a:pPr>
              <a:t>‹#›</a:t>
            </a:fld>
            <a:endParaRPr lang="en-US" dirty="0"/>
          </a:p>
        </p:txBody>
      </p:sp>
    </p:spTree>
    <p:extLst>
      <p:ext uri="{BB962C8B-B14F-4D97-AF65-F5344CB8AC3E}">
        <p14:creationId xmlns:p14="http://schemas.microsoft.com/office/powerpoint/2010/main" val="1353598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65120075-EA37-4C5A-A70B-A09AD1FFF8E6}" type="slidenum">
              <a:rPr lang="en-US"/>
              <a:pPr>
                <a:defRPr/>
              </a:pPr>
              <a:t>‹#›</a:t>
            </a:fld>
            <a:endParaRPr lang="en-US" dirty="0"/>
          </a:p>
        </p:txBody>
      </p:sp>
    </p:spTree>
    <p:extLst>
      <p:ext uri="{BB962C8B-B14F-4D97-AF65-F5344CB8AC3E}">
        <p14:creationId xmlns:p14="http://schemas.microsoft.com/office/powerpoint/2010/main" val="22098588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EED5A0C9-2210-45A8-87D4-752854F04ECB}" type="slidenum">
              <a:rPr lang="en-US"/>
              <a:pPr>
                <a:defRPr/>
              </a:pPr>
              <a:t>‹#›</a:t>
            </a:fld>
            <a:endParaRPr lang="en-US" dirty="0"/>
          </a:p>
        </p:txBody>
      </p:sp>
    </p:spTree>
    <p:extLst>
      <p:ext uri="{BB962C8B-B14F-4D97-AF65-F5344CB8AC3E}">
        <p14:creationId xmlns:p14="http://schemas.microsoft.com/office/powerpoint/2010/main" val="202430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8289DDFB-92B6-476F-984D-108B24AF80A1}" type="slidenum">
              <a:rPr lang="en-US"/>
              <a:pPr>
                <a:defRPr/>
              </a:pPr>
              <a:t>‹#›</a:t>
            </a:fld>
            <a:endParaRPr lang="en-US" dirty="0"/>
          </a:p>
        </p:txBody>
      </p:sp>
    </p:spTree>
    <p:extLst>
      <p:ext uri="{BB962C8B-B14F-4D97-AF65-F5344CB8AC3E}">
        <p14:creationId xmlns:p14="http://schemas.microsoft.com/office/powerpoint/2010/main" val="2859208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3886200"/>
            <a:ext cx="3122613" cy="1751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3886200"/>
            <a:ext cx="3124200" cy="1751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445BBD1D-8614-459A-A509-ACB7A37913F8}" type="slidenum">
              <a:rPr lang="en-US"/>
              <a:pPr>
                <a:defRPr/>
              </a:pPr>
              <a:t>‹#›</a:t>
            </a:fld>
            <a:endParaRPr lang="en-US" dirty="0"/>
          </a:p>
        </p:txBody>
      </p:sp>
    </p:spTree>
    <p:extLst>
      <p:ext uri="{BB962C8B-B14F-4D97-AF65-F5344CB8AC3E}">
        <p14:creationId xmlns:p14="http://schemas.microsoft.com/office/powerpoint/2010/main" val="318079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11/3/11</a:t>
            </a:r>
          </a:p>
        </p:txBody>
      </p:sp>
      <p:sp>
        <p:nvSpPr>
          <p:cNvPr id="8" name="Rectangle 5"/>
          <p:cNvSpPr>
            <a:spLocks noGrp="1" noChangeArrowheads="1"/>
          </p:cNvSpPr>
          <p:nvPr>
            <p:ph type="sldNum" idx="11"/>
          </p:nvPr>
        </p:nvSpPr>
        <p:spPr>
          <a:ln/>
        </p:spPr>
        <p:txBody>
          <a:bodyPr/>
          <a:lstStyle>
            <a:lvl1pPr>
              <a:defRPr/>
            </a:lvl1pPr>
          </a:lstStyle>
          <a:p>
            <a:pPr>
              <a:defRPr/>
            </a:pPr>
            <a:fld id="{0247055F-CBFC-4577-AFB3-15B1FDAE3C32}" type="slidenum">
              <a:rPr lang="en-US"/>
              <a:pPr>
                <a:defRPr/>
              </a:pPr>
              <a:t>‹#›</a:t>
            </a:fld>
            <a:endParaRPr lang="en-US" dirty="0"/>
          </a:p>
        </p:txBody>
      </p:sp>
    </p:spTree>
    <p:extLst>
      <p:ext uri="{BB962C8B-B14F-4D97-AF65-F5344CB8AC3E}">
        <p14:creationId xmlns:p14="http://schemas.microsoft.com/office/powerpoint/2010/main" val="198121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11/3/11</a:t>
            </a:r>
          </a:p>
        </p:txBody>
      </p:sp>
      <p:sp>
        <p:nvSpPr>
          <p:cNvPr id="4" name="Rectangle 5"/>
          <p:cNvSpPr>
            <a:spLocks noGrp="1" noChangeArrowheads="1"/>
          </p:cNvSpPr>
          <p:nvPr>
            <p:ph type="sldNum" idx="11"/>
          </p:nvPr>
        </p:nvSpPr>
        <p:spPr>
          <a:ln/>
        </p:spPr>
        <p:txBody>
          <a:bodyPr/>
          <a:lstStyle>
            <a:lvl1pPr>
              <a:defRPr/>
            </a:lvl1pPr>
          </a:lstStyle>
          <a:p>
            <a:pPr>
              <a:defRPr/>
            </a:pPr>
            <a:fld id="{47ED4F92-C14E-41A3-BEFF-21DC9825AAB5}" type="slidenum">
              <a:rPr lang="en-US"/>
              <a:pPr>
                <a:defRPr/>
              </a:pPr>
              <a:t>‹#›</a:t>
            </a:fld>
            <a:endParaRPr lang="en-US" dirty="0"/>
          </a:p>
        </p:txBody>
      </p:sp>
    </p:spTree>
    <p:extLst>
      <p:ext uri="{BB962C8B-B14F-4D97-AF65-F5344CB8AC3E}">
        <p14:creationId xmlns:p14="http://schemas.microsoft.com/office/powerpoint/2010/main" val="304169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11/3/11</a:t>
            </a:r>
          </a:p>
        </p:txBody>
      </p:sp>
      <p:sp>
        <p:nvSpPr>
          <p:cNvPr id="3" name="Rectangle 5"/>
          <p:cNvSpPr>
            <a:spLocks noGrp="1" noChangeArrowheads="1"/>
          </p:cNvSpPr>
          <p:nvPr>
            <p:ph type="sldNum" idx="11"/>
          </p:nvPr>
        </p:nvSpPr>
        <p:spPr>
          <a:ln/>
        </p:spPr>
        <p:txBody>
          <a:bodyPr/>
          <a:lstStyle>
            <a:lvl1pPr>
              <a:defRPr/>
            </a:lvl1pPr>
          </a:lstStyle>
          <a:p>
            <a:pPr>
              <a:defRPr/>
            </a:pPr>
            <a:fld id="{7DA95104-B253-43B9-9D43-C2B34D4CBC13}" type="slidenum">
              <a:rPr lang="en-US"/>
              <a:pPr>
                <a:defRPr/>
              </a:pPr>
              <a:t>‹#›</a:t>
            </a:fld>
            <a:endParaRPr lang="en-US" dirty="0"/>
          </a:p>
        </p:txBody>
      </p:sp>
    </p:spTree>
    <p:extLst>
      <p:ext uri="{BB962C8B-B14F-4D97-AF65-F5344CB8AC3E}">
        <p14:creationId xmlns:p14="http://schemas.microsoft.com/office/powerpoint/2010/main" val="381819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7D40ABB1-8F06-48D1-80DF-42B853EFEF91}" type="slidenum">
              <a:rPr lang="en-US"/>
              <a:pPr>
                <a:defRPr/>
              </a:pPr>
              <a:t>‹#›</a:t>
            </a:fld>
            <a:endParaRPr lang="en-US" dirty="0"/>
          </a:p>
        </p:txBody>
      </p:sp>
    </p:spTree>
    <p:extLst>
      <p:ext uri="{BB962C8B-B14F-4D97-AF65-F5344CB8AC3E}">
        <p14:creationId xmlns:p14="http://schemas.microsoft.com/office/powerpoint/2010/main" val="570458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C7A95F5B-D4D2-4F8A-A154-2BF9059F28AF}" type="slidenum">
              <a:rPr lang="en-US"/>
              <a:pPr>
                <a:defRPr/>
              </a:pPr>
              <a:t>‹#›</a:t>
            </a:fld>
            <a:endParaRPr lang="en-US" dirty="0"/>
          </a:p>
        </p:txBody>
      </p:sp>
    </p:spTree>
    <p:extLst>
      <p:ext uri="{BB962C8B-B14F-4D97-AF65-F5344CB8AC3E}">
        <p14:creationId xmlns:p14="http://schemas.microsoft.com/office/powerpoint/2010/main" val="87687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2130425"/>
            <a:ext cx="7770813"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title text formatClick to edit Master title style</a:t>
            </a:r>
          </a:p>
        </p:txBody>
      </p:sp>
      <p:sp>
        <p:nvSpPr>
          <p:cNvPr id="1027" name="Rectangle 2"/>
          <p:cNvSpPr>
            <a:spLocks noGrp="1" noChangeArrowheads="1"/>
          </p:cNvSpPr>
          <p:nvPr>
            <p:ph type="body" idx="1"/>
          </p:nvPr>
        </p:nvSpPr>
        <p:spPr bwMode="auto">
          <a:xfrm>
            <a:off x="1371600" y="3886200"/>
            <a:ext cx="6399213" cy="175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0"/>
            <a:r>
              <a:rPr lang="en-GB" altLang="en-US" smtClean="0"/>
              <a:t>Ninth Outline LevelClick to edit Master subtitle style</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a:defRPr/>
            </a:pPr>
            <a:r>
              <a:rPr lang="en-US"/>
              <a:t>11/3/11</a:t>
            </a:r>
          </a:p>
        </p:txBody>
      </p:sp>
      <p:sp>
        <p:nvSpPr>
          <p:cNvPr id="1029" name="Text Box 4"/>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3"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a:defRPr/>
            </a:pPr>
            <a:fld id="{7472C4AC-461C-4D1E-B0E1-4915B6A8AA3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57200" rtl="0" eaLnBrk="0" fontAlgn="base" hangingPunct="0">
        <a:lnSpc>
          <a:spcPct val="9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lnSpc>
          <a:spcPct val="97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57200" rtl="0" eaLnBrk="0" fontAlgn="base" hangingPunct="0">
        <a:lnSpc>
          <a:spcPct val="97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57200" rtl="0" eaLnBrk="0" fontAlgn="base" hangingPunct="0">
        <a:lnSpc>
          <a:spcPct val="97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eaLnBrk="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title text formatClick to edit Master title style</a:t>
            </a:r>
          </a:p>
        </p:txBody>
      </p:sp>
      <p:sp>
        <p:nvSpPr>
          <p:cNvPr id="2051" name="Rectangle 2"/>
          <p:cNvSpPr>
            <a:spLocks noGrp="1" noChangeArrowheads="1"/>
          </p:cNvSpPr>
          <p:nvPr>
            <p:ph type="body" idx="1"/>
          </p:nvPr>
        </p:nvSpPr>
        <p:spPr bwMode="auto">
          <a:xfrm>
            <a:off x="457200" y="1600200"/>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0"/>
            <a:r>
              <a:rPr lang="en-GB" altLang="en-US" smtClean="0"/>
              <a:t>Ninth Outline LevelClick to edit Master text styles</a:t>
            </a:r>
          </a:p>
          <a:p>
            <a:pPr lvl="1"/>
            <a:r>
              <a:rPr lang="en-GB" altLang="en-US" smtClean="0"/>
              <a:t>Second level</a:t>
            </a:r>
          </a:p>
          <a:p>
            <a:pPr lvl="1"/>
            <a:r>
              <a:rPr lang="en-GB" altLang="en-US" smtClean="0"/>
              <a:t>Third level</a:t>
            </a:r>
          </a:p>
          <a:p>
            <a:pPr lvl="2"/>
            <a:r>
              <a:rPr lang="en-GB" altLang="en-US" smtClean="0"/>
              <a:t>Fourth level</a:t>
            </a:r>
          </a:p>
          <a:p>
            <a:pPr lvl="3"/>
            <a:r>
              <a:rPr lang="en-GB" altLang="en-US" smtClean="0"/>
              <a:t>Fifth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a:defRPr/>
            </a:pPr>
            <a:r>
              <a:rPr lang="en-US"/>
              <a:t>11/3/11</a:t>
            </a:r>
          </a:p>
        </p:txBody>
      </p:sp>
      <p:sp>
        <p:nvSpPr>
          <p:cNvPr id="2053" name="Text Box 4"/>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3"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a:defRPr/>
            </a:pPr>
            <a:fld id="{7B42CDF0-7551-4FB6-A5E0-8440CD31FA2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57200" rtl="0" eaLnBrk="0" fontAlgn="base" hangingPunct="0">
        <a:lnSpc>
          <a:spcPct val="9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lnSpc>
          <a:spcPct val="97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57200" rtl="0" eaLnBrk="0" fontAlgn="base" hangingPunct="0">
        <a:lnSpc>
          <a:spcPct val="97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57200" rtl="0" eaLnBrk="0" fontAlgn="base" hangingPunct="0">
        <a:lnSpc>
          <a:spcPct val="97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eaLnBrk="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www.maxci.net/"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idx="4294967295"/>
          </p:nvPr>
        </p:nvSpPr>
        <p:spPr>
          <a:xfrm>
            <a:off x="381000" y="2057400"/>
            <a:ext cx="8229600" cy="990600"/>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3200" smtClean="0">
                <a:solidFill>
                  <a:srgbClr val="0C7A16"/>
                </a:solidFill>
                <a:latin typeface="Calibri" pitchFamily="34" charset="0"/>
              </a:rPr>
              <a:t>Government Grants to Not-for-profit Organizations and Accountability </a:t>
            </a:r>
          </a:p>
        </p:txBody>
      </p:sp>
      <p:sp>
        <p:nvSpPr>
          <p:cNvPr id="3075" name="Rectangle 2"/>
          <p:cNvSpPr>
            <a:spLocks noGrp="1" noChangeArrowheads="1"/>
          </p:cNvSpPr>
          <p:nvPr>
            <p:ph type="subTitle" idx="4294967295"/>
          </p:nvPr>
        </p:nvSpPr>
        <p:spPr>
          <a:xfrm>
            <a:off x="228600" y="3352800"/>
            <a:ext cx="8382000" cy="3352800"/>
          </a:xfrm>
        </p:spPr>
        <p:txBody>
          <a:bodyPr/>
          <a:lstStyle/>
          <a:p>
            <a:pPr marL="431800" indent="-323850" algn="ctr"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400" smtClean="0">
                <a:latin typeface="Arial" charset="0"/>
              </a:rPr>
              <a:t>How does your government agency’s grant-making process answer these questions:</a:t>
            </a:r>
          </a:p>
          <a:p>
            <a:pPr marL="431800" indent="-323850" algn="ctr" eaLnBrk="1">
              <a:lnSpc>
                <a:spcPct val="150000"/>
              </a:lnSpc>
              <a:spcAft>
                <a:spcPct val="0"/>
              </a:spcAft>
              <a:buSzPct val="4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400" smtClean="0">
                <a:latin typeface="Arial" charset="0"/>
              </a:rPr>
              <a:t>  	</a:t>
            </a:r>
            <a:r>
              <a:rPr lang="en-US" altLang="en-US" sz="2000" i="1" smtClean="0">
                <a:latin typeface="Arial" charset="0"/>
              </a:rPr>
              <a:t>Did we fund the most suitable organizations?</a:t>
            </a:r>
          </a:p>
          <a:p>
            <a:pPr marL="431800" indent="-323850" algn="ctr" eaLnBrk="1">
              <a:lnSpc>
                <a:spcPct val="150000"/>
              </a:lnSpc>
              <a:spcAft>
                <a:spcPct val="0"/>
              </a:spcAft>
              <a:buSzPct val="4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000" i="1" smtClean="0">
                <a:latin typeface="Arial" charset="0"/>
              </a:rPr>
              <a:t>  	Did communities get the maximum benefits of funds granted? </a:t>
            </a:r>
          </a:p>
          <a:p>
            <a:pPr marL="431800" indent="-323850" algn="ctr" eaLnBrk="1">
              <a:lnSpc>
                <a:spcPct val="150000"/>
              </a:lnSpc>
              <a:spcAft>
                <a:spcPct val="0"/>
              </a:spcAft>
              <a:buSzPct val="4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000" i="1" smtClean="0">
                <a:latin typeface="Arial" charset="0"/>
              </a:rPr>
              <a:t>  	Were we fair in our distribution of funds? </a:t>
            </a:r>
          </a:p>
          <a:p>
            <a:pPr marL="431800" indent="-323850" algn="ctr" eaLnBrk="1">
              <a:lnSpc>
                <a:spcPct val="150000"/>
              </a:lnSpc>
              <a:spcAft>
                <a:spcPct val="0"/>
              </a:spcAft>
              <a:buSzPct val="4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000" i="1" smtClean="0">
                <a:latin typeface="Arial" charset="0"/>
              </a:rPr>
              <a:t>Did unwanted influences affect grant-making decision?</a:t>
            </a:r>
          </a:p>
          <a:p>
            <a:pPr marL="431800" indent="-323850" algn="ctr" eaLnBrk="1">
              <a:lnSpc>
                <a:spcPct val="150000"/>
              </a:lnSpc>
              <a:spcAft>
                <a:spcPct val="0"/>
              </a:spcAft>
              <a:buSzPct val="4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000" i="1" smtClean="0">
                <a:latin typeface="Arial" charset="0"/>
              </a:rPr>
              <a:t>  	Could we have been misled by some applicants?</a:t>
            </a:r>
            <a:endParaRPr lang="en-US" altLang="en-US" sz="2000" b="1" i="1" smtClean="0">
              <a:latin typeface="Arial" charset="0"/>
            </a:endParaRPr>
          </a:p>
          <a:p>
            <a:pPr marL="431800" indent="-323850" algn="ctr" eaLnBrk="1">
              <a:lnSpc>
                <a:spcPct val="150000"/>
              </a:lnSpc>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2000" smtClean="0">
              <a:latin typeface="Arial" charset="0"/>
            </a:endParaRPr>
          </a:p>
        </p:txBody>
      </p:sp>
      <p:pic>
        <p:nvPicPr>
          <p:cNvPr id="307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533400"/>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457200" y="762000"/>
            <a:ext cx="8153400" cy="990600"/>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600" dirty="0" smtClean="0">
                <a:solidFill>
                  <a:schemeClr val="accent4"/>
                </a:solidFill>
                <a:latin typeface="Calibri" charset="0"/>
              </a:rPr>
              <a:t>Questions to us:</a:t>
            </a:r>
            <a:r>
              <a:rPr lang="en-US" sz="2400" dirty="0" smtClean="0">
                <a:solidFill>
                  <a:schemeClr val="accent4"/>
                </a:solidFill>
                <a:latin typeface="Calibri" charset="0"/>
              </a:rPr>
              <a:t> </a:t>
            </a:r>
            <a:r>
              <a:rPr lang="en-US" sz="2400" dirty="0" smtClean="0">
                <a:solidFill>
                  <a:srgbClr val="0C7A16"/>
                </a:solidFill>
                <a:latin typeface="Calibri" charset="0"/>
              </a:rPr>
              <a:t>Is it possible to answer those questions  </a:t>
            </a:r>
            <a:r>
              <a:rPr lang="en-US" sz="2400" u="sng" dirty="0" smtClean="0">
                <a:solidFill>
                  <a:srgbClr val="0C7A16"/>
                </a:solidFill>
                <a:latin typeface="Calibri" charset="0"/>
              </a:rPr>
              <a:t>before</a:t>
            </a:r>
            <a:r>
              <a:rPr lang="en-US" sz="2400" dirty="0" smtClean="0">
                <a:solidFill>
                  <a:srgbClr val="0C7A16"/>
                </a:solidFill>
                <a:latin typeface="Calibri" charset="0"/>
              </a:rPr>
              <a:t> we select applicants to receive funds?  </a:t>
            </a:r>
            <a:r>
              <a:rPr lang="en-US" sz="2600" i="1" dirty="0" smtClean="0">
                <a:latin typeface="Calibri" charset="0"/>
              </a:rPr>
              <a:t>Yes.</a:t>
            </a:r>
          </a:p>
        </p:txBody>
      </p:sp>
      <p:sp>
        <p:nvSpPr>
          <p:cNvPr id="4099" name="Rectangle 2"/>
          <p:cNvSpPr>
            <a:spLocks noGrp="1" noChangeArrowheads="1"/>
          </p:cNvSpPr>
          <p:nvPr>
            <p:ph type="subTitle" idx="4294967295"/>
          </p:nvPr>
        </p:nvSpPr>
        <p:spPr>
          <a:xfrm>
            <a:off x="381000" y="2286000"/>
            <a:ext cx="8382000" cy="3810000"/>
          </a:xfrm>
        </p:spPr>
        <p:txBody>
          <a:bodyPr/>
          <a:lstStyle/>
          <a:p>
            <a:pPr marL="0" indent="0"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400" smtClean="0">
                <a:solidFill>
                  <a:srgbClr val="0C7A16"/>
                </a:solidFill>
              </a:rPr>
              <a:t>Will the time and money spent to get those answers be worth it?  </a:t>
            </a:r>
            <a:r>
              <a:rPr lang="en-US" altLang="en-US" sz="2600" i="1" smtClean="0"/>
              <a:t>Yes, just minutes will be spent to screen the applicants in – or out of – your grant-making process; and the time and money saved will be greater than the fee.</a:t>
            </a:r>
          </a:p>
          <a:p>
            <a:pPr marL="0" indent="0" algn="ctr"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2400" i="1" smtClean="0">
              <a:latin typeface="Arial" charset="0"/>
            </a:endParaRPr>
          </a:p>
          <a:p>
            <a:pPr marL="0" indent="0"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400" smtClean="0">
                <a:solidFill>
                  <a:srgbClr val="0C7A16"/>
                </a:solidFill>
              </a:rPr>
              <a:t>Can the fee be shared with, or paid by, the applicants ?  </a:t>
            </a:r>
          </a:p>
          <a:p>
            <a:pPr marL="0" indent="0"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400" i="1" smtClean="0"/>
              <a:t>Yes!  And if they should pay a portion or all of the fee, the benefits to them far outweigh their cost…in multiple ways.</a:t>
            </a:r>
          </a:p>
          <a:p>
            <a:pPr marL="0" indent="0" algn="ctr" eaLnBrk="1">
              <a:lnSpc>
                <a:spcPct val="100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2400" i="1" smtClean="0">
              <a:latin typeface="Arial"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304800" y="685800"/>
            <a:ext cx="8610600" cy="990600"/>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800" i="1" smtClean="0">
                <a:solidFill>
                  <a:srgbClr val="0C7A16"/>
                </a:solidFill>
                <a:latin typeface="Calibri" pitchFamily="34" charset="0"/>
              </a:rPr>
              <a:t>The most important question: </a:t>
            </a:r>
            <a:r>
              <a:rPr lang="en-US" altLang="en-US" smtClean="0">
                <a:solidFill>
                  <a:srgbClr val="0C7A16"/>
                </a:solidFill>
                <a:latin typeface="Calibri" pitchFamily="34" charset="0"/>
              </a:rPr>
              <a:t/>
            </a:r>
            <a:br>
              <a:rPr lang="en-US" altLang="en-US" smtClean="0">
                <a:solidFill>
                  <a:srgbClr val="0C7A16"/>
                </a:solidFill>
                <a:latin typeface="Calibri" pitchFamily="34" charset="0"/>
              </a:rPr>
            </a:br>
            <a:r>
              <a:rPr lang="en-US" altLang="en-US" sz="3000" u="sng" smtClean="0">
                <a:solidFill>
                  <a:srgbClr val="0C7A16"/>
                </a:solidFill>
                <a:latin typeface="Calibri" pitchFamily="34" charset="0"/>
              </a:rPr>
              <a:t>What are the benefits to your agency</a:t>
            </a:r>
            <a:r>
              <a:rPr lang="en-US" altLang="en-US" sz="3000" smtClean="0">
                <a:solidFill>
                  <a:srgbClr val="0C7A16"/>
                </a:solidFill>
                <a:latin typeface="Calibri" pitchFamily="34" charset="0"/>
              </a:rPr>
              <a:t>?</a:t>
            </a:r>
          </a:p>
        </p:txBody>
      </p:sp>
      <p:sp>
        <p:nvSpPr>
          <p:cNvPr id="5123" name="Text Box 2"/>
          <p:cNvSpPr txBox="1">
            <a:spLocks noChangeArrowheads="1"/>
          </p:cNvSpPr>
          <p:nvPr/>
        </p:nvSpPr>
        <p:spPr bwMode="auto">
          <a:xfrm>
            <a:off x="304800" y="2133600"/>
            <a:ext cx="8305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9pPr>
          </a:lstStyle>
          <a:p>
            <a:pPr algn="ctr" eaLnBrk="1">
              <a:lnSpc>
                <a:spcPct val="100000"/>
              </a:lnSpc>
              <a:spcAft>
                <a:spcPts val="1425"/>
              </a:spcAft>
            </a:pPr>
            <a:r>
              <a:rPr lang="en-US" altLang="en-US" sz="2400" i="1">
                <a:solidFill>
                  <a:srgbClr val="000000"/>
                </a:solidFill>
                <a:latin typeface="Calibri" pitchFamily="34" charset="0"/>
              </a:rPr>
              <a:t>Maximize the effectiveness of government funds granted</a:t>
            </a:r>
          </a:p>
          <a:p>
            <a:pPr algn="ctr" eaLnBrk="1">
              <a:lnSpc>
                <a:spcPct val="100000"/>
              </a:lnSpc>
              <a:spcAft>
                <a:spcPts val="1425"/>
              </a:spcAft>
            </a:pPr>
            <a:r>
              <a:rPr lang="en-US" altLang="en-US" sz="2400" i="1">
                <a:solidFill>
                  <a:srgbClr val="000000"/>
                </a:solidFill>
                <a:latin typeface="Calibri" pitchFamily="34" charset="0"/>
              </a:rPr>
              <a:t>Fund the most deserving organizations</a:t>
            </a:r>
          </a:p>
          <a:p>
            <a:pPr algn="ctr" eaLnBrk="1">
              <a:lnSpc>
                <a:spcPct val="100000"/>
              </a:lnSpc>
              <a:spcAft>
                <a:spcPts val="1425"/>
              </a:spcAft>
            </a:pPr>
            <a:r>
              <a:rPr lang="en-US" altLang="en-US" sz="2400" i="1">
                <a:solidFill>
                  <a:srgbClr val="000000"/>
                </a:solidFill>
                <a:latin typeface="Calibri" pitchFamily="34" charset="0"/>
              </a:rPr>
              <a:t>Third-party assessment removes “politics” from grants</a:t>
            </a:r>
          </a:p>
          <a:p>
            <a:pPr algn="ctr" eaLnBrk="1">
              <a:lnSpc>
                <a:spcPct val="100000"/>
              </a:lnSpc>
              <a:spcAft>
                <a:spcPts val="1425"/>
              </a:spcAft>
            </a:pPr>
            <a:r>
              <a:rPr lang="en-US" altLang="en-US" sz="2400" i="1">
                <a:solidFill>
                  <a:srgbClr val="000000"/>
                </a:solidFill>
                <a:latin typeface="Calibri" pitchFamily="34" charset="0"/>
              </a:rPr>
              <a:t>Level the grant-award playing field so that smaller not-for-        profit organizations can now compete with larger institutions</a:t>
            </a:r>
          </a:p>
          <a:p>
            <a:pPr algn="ctr" eaLnBrk="1">
              <a:lnSpc>
                <a:spcPct val="100000"/>
              </a:lnSpc>
              <a:spcAft>
                <a:spcPts val="1425"/>
              </a:spcAft>
            </a:pPr>
            <a:r>
              <a:rPr lang="en-US" altLang="en-US" sz="2400" i="1">
                <a:solidFill>
                  <a:srgbClr val="000000"/>
                </a:solidFill>
                <a:latin typeface="Calibri" pitchFamily="34" charset="0"/>
              </a:rPr>
              <a:t>Incapable or deceptive applicants can be identified</a:t>
            </a:r>
          </a:p>
          <a:p>
            <a:pPr algn="ctr" eaLnBrk="1">
              <a:lnSpc>
                <a:spcPct val="100000"/>
              </a:lnSpc>
              <a:spcAft>
                <a:spcPts val="1425"/>
              </a:spcAft>
            </a:pPr>
            <a:r>
              <a:rPr lang="en-US" altLang="en-US" sz="2400" i="1">
                <a:solidFill>
                  <a:srgbClr val="000000"/>
                </a:solidFill>
                <a:latin typeface="Calibri" pitchFamily="34" charset="0"/>
              </a:rPr>
              <a:t>Demonstrate fiscal conservancy without penalizing your not-for-profit organizations or the citizens that they serve.</a:t>
            </a:r>
          </a:p>
          <a:p>
            <a:pPr eaLnBrk="1">
              <a:lnSpc>
                <a:spcPct val="100000"/>
              </a:lnSpc>
              <a:spcAft>
                <a:spcPts val="1425"/>
              </a:spcAft>
            </a:pPr>
            <a:r>
              <a:rPr lang="en-US" altLang="en-US" sz="2400">
                <a:solidFill>
                  <a:srgbClr val="000000"/>
                </a:solidFill>
                <a:latin typeface="Calibri" pitchFamily="34" charset="0"/>
              </a:rPr>
              <a:t>	</a:t>
            </a:r>
          </a:p>
          <a:p>
            <a:pPr eaLnBrk="1">
              <a:lnSpc>
                <a:spcPct val="100000"/>
              </a:lnSpc>
              <a:spcAft>
                <a:spcPts val="1425"/>
              </a:spcAft>
            </a:pPr>
            <a:endParaRPr lang="en-US" altLang="en-US" sz="2400">
              <a:solidFill>
                <a:srgbClr val="000000"/>
              </a:solidFill>
              <a:latin typeface="Calibri" pitchFamily="34" charset="0"/>
            </a:endParaRPr>
          </a:p>
          <a:p>
            <a:pPr eaLnBrk="1">
              <a:lnSpc>
                <a:spcPct val="100000"/>
              </a:lnSpc>
              <a:spcAft>
                <a:spcPts val="1425"/>
              </a:spcAft>
            </a:pPr>
            <a:endParaRPr lang="en-US" altLang="en-US" sz="2400">
              <a:solidFill>
                <a:srgbClr val="000000"/>
              </a:solidFill>
              <a:latin typeface="Calibri" pitchFamily="34"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04800" y="838200"/>
            <a:ext cx="8534400" cy="1295400"/>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3200" i="1" smtClean="0">
                <a:solidFill>
                  <a:srgbClr val="0C7A16"/>
                </a:solidFill>
                <a:latin typeface="Calibri" pitchFamily="34" charset="0"/>
              </a:rPr>
              <a:t>In what ways will </a:t>
            </a:r>
            <a:r>
              <a:rPr lang="en-US" altLang="en-US" sz="3200" i="1" u="sng" smtClean="0">
                <a:solidFill>
                  <a:srgbClr val="0C7A16"/>
                </a:solidFill>
                <a:latin typeface="Calibri" pitchFamily="34" charset="0"/>
              </a:rPr>
              <a:t>your</a:t>
            </a:r>
            <a:r>
              <a:rPr lang="en-US" altLang="en-US" sz="3200" i="1" smtClean="0">
                <a:solidFill>
                  <a:srgbClr val="0C7A16"/>
                </a:solidFill>
                <a:latin typeface="Calibri" pitchFamily="34" charset="0"/>
              </a:rPr>
              <a:t> granting agency help the not-for-profit organizations?</a:t>
            </a:r>
          </a:p>
        </p:txBody>
      </p:sp>
      <p:sp>
        <p:nvSpPr>
          <p:cNvPr id="6147" name="Text Box 2"/>
          <p:cNvSpPr txBox="1">
            <a:spLocks noChangeArrowheads="1"/>
          </p:cNvSpPr>
          <p:nvPr/>
        </p:nvSpPr>
        <p:spPr bwMode="auto">
          <a:xfrm>
            <a:off x="304800" y="2286000"/>
            <a:ext cx="8610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DejaVu Sans" charset="0"/>
                <a:cs typeface="DejaVu Sans" charset="0"/>
              </a:defRPr>
            </a:lvl9pPr>
          </a:lstStyle>
          <a:p>
            <a:pPr algn="ctr" eaLnBrk="1">
              <a:lnSpc>
                <a:spcPct val="100000"/>
              </a:lnSpc>
              <a:spcAft>
                <a:spcPts val="1425"/>
              </a:spcAft>
            </a:pPr>
            <a:r>
              <a:rPr lang="en-US" altLang="en-US" sz="2800" i="1">
                <a:solidFill>
                  <a:srgbClr val="000000"/>
                </a:solidFill>
                <a:latin typeface="Calibri" pitchFamily="34" charset="0"/>
              </a:rPr>
              <a:t>You </a:t>
            </a:r>
            <a:r>
              <a:rPr lang="en-US" altLang="en-US" sz="2800">
                <a:solidFill>
                  <a:srgbClr val="000000"/>
                </a:solidFill>
                <a:latin typeface="Calibri" pitchFamily="34" charset="0"/>
              </a:rPr>
              <a:t>will make it possible for each to:</a:t>
            </a:r>
          </a:p>
          <a:p>
            <a:pPr algn="ctr" eaLnBrk="1">
              <a:lnSpc>
                <a:spcPct val="100000"/>
              </a:lnSpc>
              <a:spcAft>
                <a:spcPts val="1425"/>
              </a:spcAft>
            </a:pPr>
            <a:r>
              <a:rPr lang="en-US" altLang="en-US" sz="2400" i="1">
                <a:solidFill>
                  <a:srgbClr val="000000"/>
                </a:solidFill>
                <a:latin typeface="Calibri" pitchFamily="34" charset="0"/>
              </a:rPr>
              <a:t>Become more financially stable</a:t>
            </a:r>
          </a:p>
          <a:p>
            <a:pPr algn="ctr" eaLnBrk="1">
              <a:lnSpc>
                <a:spcPct val="100000"/>
              </a:lnSpc>
              <a:spcAft>
                <a:spcPts val="1425"/>
              </a:spcAft>
            </a:pPr>
            <a:r>
              <a:rPr lang="en-US" altLang="en-US" sz="2400" i="1">
                <a:solidFill>
                  <a:srgbClr val="000000"/>
                </a:solidFill>
                <a:latin typeface="Calibri" pitchFamily="34" charset="0"/>
              </a:rPr>
              <a:t>Position selves to obtain more awards/contributions from others</a:t>
            </a:r>
          </a:p>
          <a:p>
            <a:pPr algn="ctr" eaLnBrk="1">
              <a:lnSpc>
                <a:spcPct val="100000"/>
              </a:lnSpc>
              <a:spcAft>
                <a:spcPts val="1425"/>
              </a:spcAft>
            </a:pPr>
            <a:r>
              <a:rPr lang="en-US" altLang="en-US" sz="2400" i="1">
                <a:solidFill>
                  <a:srgbClr val="000000"/>
                </a:solidFill>
                <a:latin typeface="Calibri" pitchFamily="34" charset="0"/>
              </a:rPr>
              <a:t>Develop more effective &amp; efficient organization and programs</a:t>
            </a:r>
          </a:p>
          <a:p>
            <a:pPr algn="ctr" eaLnBrk="1">
              <a:lnSpc>
                <a:spcPct val="100000"/>
              </a:lnSpc>
              <a:spcAft>
                <a:spcPts val="1425"/>
              </a:spcAft>
            </a:pPr>
            <a:r>
              <a:rPr lang="en-US" altLang="en-US" sz="2400" i="1">
                <a:solidFill>
                  <a:srgbClr val="000000"/>
                </a:solidFill>
                <a:latin typeface="Calibri" pitchFamily="34" charset="0"/>
              </a:rPr>
              <a:t>Gain greater community and constituent support</a:t>
            </a:r>
          </a:p>
          <a:p>
            <a:pPr algn="ctr" eaLnBrk="1">
              <a:lnSpc>
                <a:spcPct val="100000"/>
              </a:lnSpc>
              <a:spcAft>
                <a:spcPts val="1425"/>
              </a:spcAft>
            </a:pPr>
            <a:r>
              <a:rPr lang="en-US" altLang="en-US" sz="2400" i="1">
                <a:solidFill>
                  <a:srgbClr val="000000"/>
                </a:solidFill>
                <a:latin typeface="Calibri" pitchFamily="34" charset="0"/>
              </a:rPr>
              <a:t>Coalesce, then build a fully functioning board of directors and staff</a:t>
            </a:r>
          </a:p>
          <a:p>
            <a:pPr algn="ctr" eaLnBrk="1">
              <a:lnSpc>
                <a:spcPct val="100000"/>
              </a:lnSpc>
              <a:spcAft>
                <a:spcPts val="1425"/>
              </a:spcAft>
            </a:pPr>
            <a:r>
              <a:rPr lang="en-US" altLang="en-US" sz="2400" i="1">
                <a:solidFill>
                  <a:srgbClr val="000000"/>
                </a:solidFill>
                <a:latin typeface="Calibri" pitchFamily="34" charset="0"/>
              </a:rPr>
              <a:t>Reach their organizational potential or capacity.</a:t>
            </a:r>
          </a:p>
          <a:p>
            <a:pPr eaLnBrk="1">
              <a:lnSpc>
                <a:spcPct val="100000"/>
              </a:lnSpc>
              <a:spcAft>
                <a:spcPts val="1425"/>
              </a:spcAft>
            </a:pPr>
            <a:endParaRPr lang="en-US" altLang="en-US" sz="2200">
              <a:solidFill>
                <a:srgbClr val="000000"/>
              </a:solidFill>
              <a:latin typeface="Calibri" pitchFamily="34"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381000" y="762000"/>
            <a:ext cx="8458200" cy="2057400"/>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2600" i="1" smtClean="0">
                <a:solidFill>
                  <a:srgbClr val="0C7A16"/>
                </a:solidFill>
                <a:latin typeface="Calibri" pitchFamily="34" charset="0"/>
              </a:rPr>
              <a:t>What can your agency do </a:t>
            </a:r>
            <a:r>
              <a:rPr lang="en-US" altLang="en-US" sz="2600" i="1" u="sng" smtClean="0">
                <a:solidFill>
                  <a:srgbClr val="0C7A16"/>
                </a:solidFill>
                <a:latin typeface="Calibri" pitchFamily="34" charset="0"/>
              </a:rPr>
              <a:t>now</a:t>
            </a:r>
            <a:r>
              <a:rPr lang="en-US" altLang="en-US" sz="2600" i="1" smtClean="0">
                <a:solidFill>
                  <a:srgbClr val="0C7A16"/>
                </a:solidFill>
                <a:latin typeface="Calibri" pitchFamily="34" charset="0"/>
              </a:rPr>
              <a:t> to reap these benefits with ease, clarity and economy for your agency, your community and for the not-for-profit organizations?</a:t>
            </a:r>
            <a:r>
              <a:rPr lang="en-US" altLang="en-US" sz="2800" smtClean="0">
                <a:solidFill>
                  <a:srgbClr val="0C7A16"/>
                </a:solidFill>
                <a:latin typeface="Calibri" pitchFamily="34" charset="0"/>
              </a:rPr>
              <a:t/>
            </a:r>
            <a:br>
              <a:rPr lang="en-US" altLang="en-US" sz="2800" smtClean="0">
                <a:solidFill>
                  <a:srgbClr val="0C7A16"/>
                </a:solidFill>
                <a:latin typeface="Calibri" pitchFamily="34" charset="0"/>
              </a:rPr>
            </a:br>
            <a:r>
              <a:rPr lang="en-US" altLang="en-US" sz="2800" smtClean="0">
                <a:solidFill>
                  <a:srgbClr val="0C7A16"/>
                </a:solidFill>
                <a:latin typeface="Calibri" pitchFamily="34" charset="0"/>
              </a:rPr>
              <a:t/>
            </a:r>
            <a:br>
              <a:rPr lang="en-US" altLang="en-US" sz="2800" smtClean="0">
                <a:solidFill>
                  <a:srgbClr val="0C7A16"/>
                </a:solidFill>
                <a:latin typeface="Calibri" pitchFamily="34" charset="0"/>
              </a:rPr>
            </a:br>
            <a:r>
              <a:rPr lang="en-US" altLang="en-US" sz="2800" smtClean="0">
                <a:solidFill>
                  <a:srgbClr val="0C7A16"/>
                </a:solidFill>
                <a:latin typeface="Calibri" pitchFamily="34" charset="0"/>
              </a:rPr>
              <a:t>Take advantage of the MaxCI Assessment</a:t>
            </a:r>
            <a:r>
              <a:rPr lang="en-US" altLang="en-US" sz="1600" smtClean="0">
                <a:solidFill>
                  <a:srgbClr val="0C7A16"/>
                </a:solidFill>
                <a:latin typeface="Calibri" pitchFamily="34" charset="0"/>
              </a:rPr>
              <a:t>©</a:t>
            </a:r>
            <a:r>
              <a:rPr lang="en-US" altLang="en-US" sz="2800" smtClean="0">
                <a:solidFill>
                  <a:srgbClr val="0C7A16"/>
                </a:solidFill>
                <a:latin typeface="Calibri" pitchFamily="34" charset="0"/>
              </a:rPr>
              <a:t/>
            </a:r>
            <a:br>
              <a:rPr lang="en-US" altLang="en-US" sz="2800" smtClean="0">
                <a:solidFill>
                  <a:srgbClr val="0C7A16"/>
                </a:solidFill>
                <a:latin typeface="Calibri" pitchFamily="34" charset="0"/>
              </a:rPr>
            </a:br>
            <a:r>
              <a:rPr lang="en-US" altLang="en-US" sz="3600" smtClean="0">
                <a:solidFill>
                  <a:srgbClr val="0C7A16"/>
                </a:solidFill>
                <a:latin typeface="Calibri" pitchFamily="34" charset="0"/>
              </a:rPr>
              <a:t/>
            </a:r>
            <a:br>
              <a:rPr lang="en-US" altLang="en-US" sz="3600" smtClean="0">
                <a:solidFill>
                  <a:srgbClr val="0C7A16"/>
                </a:solidFill>
                <a:latin typeface="Calibri" pitchFamily="34" charset="0"/>
              </a:rPr>
            </a:br>
            <a:r>
              <a:rPr lang="en-US" altLang="en-US" sz="3600" smtClean="0">
                <a:solidFill>
                  <a:srgbClr val="0C7A16"/>
                </a:solidFill>
                <a:latin typeface="Calibri" pitchFamily="34" charset="0"/>
              </a:rPr>
              <a:t/>
            </a:r>
            <a:br>
              <a:rPr lang="en-US" altLang="en-US" sz="3600" smtClean="0">
                <a:solidFill>
                  <a:srgbClr val="0C7A16"/>
                </a:solidFill>
                <a:latin typeface="Calibri" pitchFamily="34" charset="0"/>
              </a:rPr>
            </a:br>
            <a:endParaRPr lang="en-US" altLang="en-US" sz="3600" smtClean="0">
              <a:solidFill>
                <a:srgbClr val="0C7A16"/>
              </a:solidFill>
              <a:latin typeface="Calibri" pitchFamily="34" charset="0"/>
            </a:endParaRPr>
          </a:p>
        </p:txBody>
      </p:sp>
      <p:sp>
        <p:nvSpPr>
          <p:cNvPr id="7171" name="Text Box 2"/>
          <p:cNvSpPr txBox="1">
            <a:spLocks noChangeArrowheads="1"/>
          </p:cNvSpPr>
          <p:nvPr/>
        </p:nvSpPr>
        <p:spPr bwMode="auto">
          <a:xfrm>
            <a:off x="304800" y="3124200"/>
            <a:ext cx="8458200" cy="3048000"/>
          </a:xfrm>
          <a:prstGeom prst="rect">
            <a:avLst/>
          </a:prstGeom>
          <a:noFill/>
          <a:ln w="9360">
            <a:noFill/>
            <a:miter lim="800000"/>
            <a:headEnd/>
            <a:tailEnd/>
          </a:ln>
        </p:spPr>
        <p:txBody>
          <a:bodyPr lIns="90000" tIns="45000" rIns="90000" bIns="45000"/>
          <a:lstStyle/>
          <a:p>
            <a:pP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sz="2800" dirty="0">
                <a:solidFill>
                  <a:srgbClr val="000000"/>
                </a:solidFill>
                <a:latin typeface="Calibri" charset="0"/>
                <a:ea typeface="+mn-ea"/>
                <a:cs typeface="+mn-cs"/>
              </a:rPr>
              <a:t>	</a:t>
            </a:r>
            <a:r>
              <a:rPr lang="en-US" sz="2400" i="1" dirty="0">
                <a:solidFill>
                  <a:srgbClr val="000000"/>
                </a:solidFill>
                <a:latin typeface="+mn-lt"/>
                <a:ea typeface="+mn-ea"/>
                <a:cs typeface="+mn-cs"/>
              </a:rPr>
              <a:t>The </a:t>
            </a:r>
            <a:r>
              <a:rPr lang="en-US" sz="2400" i="1" u="sng" dirty="0">
                <a:solidFill>
                  <a:srgbClr val="000000"/>
                </a:solidFill>
                <a:latin typeface="+mn-lt"/>
                <a:ea typeface="+mn-ea"/>
                <a:cs typeface="+mn-cs"/>
              </a:rPr>
              <a:t>not-for-profit organizations </a:t>
            </a:r>
            <a:r>
              <a:rPr lang="en-US" sz="2400" i="1" dirty="0">
                <a:solidFill>
                  <a:srgbClr val="000000"/>
                </a:solidFill>
                <a:latin typeface="+mn-lt"/>
                <a:ea typeface="+mn-ea"/>
                <a:cs typeface="+mn-cs"/>
              </a:rPr>
              <a:t>complete the truly </a:t>
            </a:r>
            <a:r>
              <a:rPr lang="en-US" sz="2400" i="1" dirty="0" smtClean="0">
                <a:solidFill>
                  <a:srgbClr val="000000"/>
                </a:solidFill>
                <a:latin typeface="+mn-lt"/>
                <a:ea typeface="+mn-ea"/>
                <a:cs typeface="+mn-cs"/>
              </a:rPr>
              <a:t>one</a:t>
            </a:r>
            <a:br>
              <a:rPr lang="en-US" sz="2400" i="1" dirty="0" smtClean="0">
                <a:solidFill>
                  <a:srgbClr val="000000"/>
                </a:solidFill>
                <a:latin typeface="+mn-lt"/>
                <a:ea typeface="+mn-ea"/>
                <a:cs typeface="+mn-cs"/>
              </a:rPr>
            </a:br>
            <a:r>
              <a:rPr lang="en-US" sz="2400" i="1" dirty="0" smtClean="0">
                <a:solidFill>
                  <a:srgbClr val="000000"/>
                </a:solidFill>
                <a:latin typeface="+mn-lt"/>
                <a:ea typeface="+mn-ea"/>
                <a:cs typeface="+mn-cs"/>
              </a:rPr>
              <a:t>of-a-kind </a:t>
            </a:r>
            <a:r>
              <a:rPr lang="en-US" sz="2400" i="1" dirty="0">
                <a:solidFill>
                  <a:srgbClr val="000000"/>
                </a:solidFill>
                <a:latin typeface="+mn-lt"/>
                <a:ea typeface="+mn-ea"/>
                <a:cs typeface="+mn-cs"/>
              </a:rPr>
              <a:t>MaxCI Assessment</a:t>
            </a:r>
            <a:r>
              <a:rPr lang="en-US" sz="1600" i="1" dirty="0">
                <a:solidFill>
                  <a:srgbClr val="000000"/>
                </a:solidFill>
                <a:latin typeface="+mn-lt"/>
                <a:ea typeface="+mn-ea"/>
                <a:cs typeface="+mn-cs"/>
              </a:rPr>
              <a:t>©</a:t>
            </a:r>
            <a:r>
              <a:rPr lang="en-US" sz="2400" i="1" dirty="0">
                <a:solidFill>
                  <a:srgbClr val="000000"/>
                </a:solidFill>
                <a:latin typeface="+mn-lt"/>
                <a:ea typeface="+mn-ea"/>
                <a:cs typeface="+mn-cs"/>
              </a:rPr>
              <a:t>…an online tool that is both an organizational assessment </a:t>
            </a:r>
            <a:r>
              <a:rPr lang="en-US" sz="2400" i="1" u="sng" dirty="0">
                <a:solidFill>
                  <a:srgbClr val="000000"/>
                </a:solidFill>
                <a:latin typeface="+mn-lt"/>
                <a:ea typeface="+mn-ea"/>
                <a:cs typeface="+mn-cs"/>
              </a:rPr>
              <a:t>and</a:t>
            </a:r>
            <a:r>
              <a:rPr lang="en-US" sz="2400" i="1" dirty="0">
                <a:solidFill>
                  <a:srgbClr val="000000"/>
                </a:solidFill>
                <a:latin typeface="+mn-lt"/>
                <a:ea typeface="+mn-ea"/>
                <a:cs typeface="+mn-cs"/>
              </a:rPr>
              <a:t> a growth model, which also provides each organization with an organizational score that is relative to itself – to its potential – it is not compared to other organizations and scores for each business function. The Assessment  also produces a set of specific and achievable recommendations for improvement in 9 critical business functions.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381000" y="838200"/>
            <a:ext cx="8305800" cy="4343400"/>
          </a:xfrm>
        </p:spPr>
        <p:txBody>
          <a:bodyPr/>
          <a:lstStyle/>
          <a:p>
            <a:pPr algn="ct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2600" i="1" dirty="0" smtClean="0">
                <a:latin typeface="+mn-lt"/>
              </a:rPr>
              <a:t>By using the MaxCI Assessment</a:t>
            </a:r>
            <a:r>
              <a:rPr lang="en-US" sz="1600" i="1" dirty="0" smtClean="0">
                <a:latin typeface="+mn-lt"/>
              </a:rPr>
              <a:t>©</a:t>
            </a:r>
            <a:r>
              <a:rPr lang="en-US" sz="2600" i="1" dirty="0" smtClean="0">
                <a:latin typeface="+mn-lt"/>
              </a:rPr>
              <a:t> your agency saves time and money while reviewing grant applications; and your funds  – duly granted – will help each not-for-profit maximize the use of funds, improve its delivery of services or programs to your citizens, reach its maximum potential, thereby enriching the lives of people in your community.</a:t>
            </a:r>
            <a:br>
              <a:rPr lang="en-US" sz="2600" i="1" dirty="0" smtClean="0">
                <a:latin typeface="+mn-lt"/>
              </a:rPr>
            </a:br>
            <a:r>
              <a:rPr lang="en-US" sz="2600" dirty="0" smtClean="0">
                <a:latin typeface="Calibri" charset="0"/>
              </a:rPr>
              <a:t/>
            </a:r>
            <a:br>
              <a:rPr lang="en-US" sz="2600" dirty="0" smtClean="0">
                <a:latin typeface="Calibri" charset="0"/>
              </a:rPr>
            </a:br>
            <a:r>
              <a:rPr lang="en-US" sz="2800" i="1" dirty="0" smtClean="0">
                <a:solidFill>
                  <a:srgbClr val="00B050"/>
                </a:solidFill>
                <a:latin typeface="Calibri" charset="0"/>
              </a:rPr>
              <a:t>And you helped make it happen</a:t>
            </a:r>
            <a:r>
              <a:rPr lang="en-US" sz="2800" i="1" dirty="0" smtClean="0">
                <a:solidFill>
                  <a:srgbClr val="00B050"/>
                </a:solidFill>
                <a:latin typeface="Calibri" charset="0"/>
              </a:rPr>
              <a:t>!</a:t>
            </a:r>
            <a:r>
              <a:rPr lang="en-US" sz="3200" i="1" dirty="0" smtClean="0">
                <a:latin typeface="Calibri" charset="0"/>
              </a:rPr>
              <a:t/>
            </a:r>
            <a:br>
              <a:rPr lang="en-US" sz="3200" i="1" dirty="0" smtClean="0">
                <a:latin typeface="Calibri" charset="0"/>
              </a:rPr>
            </a:br>
            <a:r>
              <a:rPr lang="en-US" sz="1600" i="1" dirty="0" smtClean="0">
                <a:solidFill>
                  <a:srgbClr val="0C7A16"/>
                </a:solidFill>
                <a:latin typeface="Calibri" charset="0"/>
              </a:rPr>
              <a:t/>
            </a:r>
            <a:br>
              <a:rPr lang="en-US" sz="1600" i="1" dirty="0" smtClean="0">
                <a:solidFill>
                  <a:srgbClr val="0C7A16"/>
                </a:solidFill>
                <a:latin typeface="Calibri" charset="0"/>
              </a:rPr>
            </a:br>
            <a:r>
              <a:rPr lang="en-US" sz="1600" i="1" dirty="0">
                <a:solidFill>
                  <a:srgbClr val="0C7A16"/>
                </a:solidFill>
                <a:latin typeface="Calibri" charset="0"/>
              </a:rPr>
              <a:t>F</a:t>
            </a:r>
            <a:r>
              <a:rPr lang="en-US" sz="1600" i="1" dirty="0" smtClean="0">
                <a:solidFill>
                  <a:srgbClr val="0C7A16"/>
                </a:solidFill>
                <a:latin typeface="Calibri" charset="0"/>
              </a:rPr>
              <a:t>or </a:t>
            </a:r>
            <a:r>
              <a:rPr lang="en-US" sz="1600" i="1" dirty="0" smtClean="0">
                <a:solidFill>
                  <a:srgbClr val="0C7A16"/>
                </a:solidFill>
                <a:latin typeface="Calibri" charset="0"/>
              </a:rPr>
              <a:t>complete information, please contact us at maxci.net</a:t>
            </a:r>
            <a:br>
              <a:rPr lang="en-US" sz="1600" i="1" dirty="0" smtClean="0">
                <a:solidFill>
                  <a:srgbClr val="0C7A16"/>
                </a:solidFill>
                <a:latin typeface="Calibri" charset="0"/>
              </a:rPr>
            </a:br>
            <a:r>
              <a:rPr lang="en-US" sz="1600" i="1" dirty="0" smtClean="0">
                <a:solidFill>
                  <a:srgbClr val="0C7A16"/>
                </a:solidFill>
                <a:latin typeface="Calibri" charset="0"/>
              </a:rPr>
              <a:t>Benedict J. </a:t>
            </a:r>
            <a:r>
              <a:rPr lang="en-US" sz="1600" i="1" dirty="0" smtClean="0">
                <a:solidFill>
                  <a:srgbClr val="0C7A16"/>
                </a:solidFill>
                <a:latin typeface="Calibri" charset="0"/>
              </a:rPr>
              <a:t>Di Salvo; 608.217.0657; disalvob@maxci.net</a:t>
            </a:r>
            <a:endParaRPr lang="en-US" sz="1600" b="1" dirty="0" smtClean="0">
              <a:solidFill>
                <a:srgbClr val="04219E"/>
              </a:solidFill>
              <a:latin typeface="Garamond" pitchFamily="16" charset="0"/>
            </a:endParaRPr>
          </a:p>
        </p:txBody>
      </p:sp>
      <p:sp>
        <p:nvSpPr>
          <p:cNvPr id="8195" name="Rectangle 2"/>
          <p:cNvSpPr>
            <a:spLocks noChangeArrowheads="1"/>
          </p:cNvSpPr>
          <p:nvPr/>
        </p:nvSpPr>
        <p:spPr bwMode="auto">
          <a:xfrm>
            <a:off x="990600" y="5257800"/>
            <a:ext cx="7162800" cy="1028700"/>
          </a:xfrm>
          <a:prstGeom prst="rect">
            <a:avLst/>
          </a:prstGeom>
          <a:blipFill dpi="0" rotWithShape="0">
            <a:blip r:embed="rId3"/>
            <a:srcRect/>
            <a:stretch>
              <a:fillRect/>
            </a:stretch>
          </a:blipFill>
          <a:ln>
            <a:noFill/>
          </a:ln>
          <a:extLst>
            <a:ext uri="{91240B29-F687-4F45-9708-019B960494DF}">
              <a14:hiddenLine xmlns:a14="http://schemas.microsoft.com/office/drawing/2010/main" w="9360">
                <a:solidFill>
                  <a:srgbClr val="000000"/>
                </a:solidFill>
                <a:miter lim="800000"/>
                <a:headEnd/>
                <a:tailEnd/>
              </a14:hiddenLine>
            </a:ext>
          </a:extLst>
        </p:spPr>
        <p:txBody>
          <a:bodyPr lIns="90000" tIns="45000" rIns="90000" bIns="45000" anchorCtr="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ejaVu Sans" charset="0"/>
                <a:cs typeface="DejaVu Sans" charset="0"/>
              </a:defRPr>
            </a:lvl9pPr>
          </a:lstStyle>
          <a:p>
            <a:pPr eaLnBrk="1">
              <a:lnSpc>
                <a:spcPct val="100000"/>
              </a:lnSpc>
            </a:pPr>
            <a:endParaRPr lang="en-US" altLang="en-US">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457200" y="457200"/>
            <a:ext cx="8153400" cy="1066800"/>
          </a:xfrm>
        </p:spPr>
        <p:txBody>
          <a:bodyPr/>
          <a:lstStyle/>
          <a:p>
            <a:r>
              <a:rPr lang="en-US" altLang="en-US" sz="2800" smtClean="0">
                <a:solidFill>
                  <a:srgbClr val="008000"/>
                </a:solidFill>
                <a:latin typeface="Georgia" pitchFamily="18" charset="0"/>
              </a:rPr>
              <a:t>MaxCI </a:t>
            </a:r>
            <a:r>
              <a:rPr lang="en-US" altLang="en-US" sz="2800" smtClean="0">
                <a:solidFill>
                  <a:srgbClr val="008000"/>
                </a:solidFill>
              </a:rPr>
              <a:t>Assessment</a:t>
            </a:r>
            <a:r>
              <a:rPr lang="en-US" altLang="en-US" sz="1400" smtClean="0">
                <a:solidFill>
                  <a:srgbClr val="008000"/>
                </a:solidFill>
              </a:rPr>
              <a:t>©</a:t>
            </a:r>
            <a:r>
              <a:rPr lang="en-US" altLang="en-US" sz="2800" smtClean="0">
                <a:solidFill>
                  <a:srgbClr val="008000"/>
                </a:solidFill>
              </a:rPr>
              <a:t> Credentials and Comments</a:t>
            </a:r>
          </a:p>
        </p:txBody>
      </p:sp>
      <p:sp>
        <p:nvSpPr>
          <p:cNvPr id="9219" name="Subtitle 2"/>
          <p:cNvSpPr>
            <a:spLocks noGrp="1"/>
          </p:cNvSpPr>
          <p:nvPr>
            <p:ph type="subTitle" idx="1"/>
          </p:nvPr>
        </p:nvSpPr>
        <p:spPr>
          <a:xfrm>
            <a:off x="457200" y="1600200"/>
            <a:ext cx="8001000" cy="4876800"/>
          </a:xfrm>
        </p:spPr>
        <p:txBody>
          <a:bodyPr/>
          <a:lstStyle/>
          <a:p>
            <a:pPr algn="l"/>
            <a:r>
              <a:rPr lang="en-US" altLang="en-US" sz="2600" smtClean="0">
                <a:solidFill>
                  <a:srgbClr val="0C7A16"/>
                </a:solidFill>
              </a:rPr>
              <a:t>Beta sites: </a:t>
            </a:r>
            <a:r>
              <a:rPr lang="en-US" altLang="en-US" sz="2200" smtClean="0"/>
              <a:t>35 organizations including: universities, businesses, not-for-profit organizations, foundations , consultants, government  agencies, members of boards of directors and associations.</a:t>
            </a:r>
          </a:p>
          <a:p>
            <a:pPr algn="l"/>
            <a:r>
              <a:rPr lang="en-US" altLang="en-US" sz="2600" smtClean="0">
                <a:solidFill>
                  <a:srgbClr val="0C7A16"/>
                </a:solidFill>
              </a:rPr>
              <a:t>Origin of Assessment</a:t>
            </a:r>
            <a:r>
              <a:rPr lang="en-US" altLang="en-US" sz="1400" smtClean="0">
                <a:solidFill>
                  <a:srgbClr val="0C7A16"/>
                </a:solidFill>
              </a:rPr>
              <a:t>©</a:t>
            </a:r>
            <a:r>
              <a:rPr lang="en-US" altLang="en-US" sz="2200" smtClean="0">
                <a:solidFill>
                  <a:srgbClr val="0C7A16"/>
                </a:solidFill>
              </a:rPr>
              <a:t>: </a:t>
            </a:r>
            <a:r>
              <a:rPr lang="en-US" altLang="en-US" sz="2200" smtClean="0"/>
              <a:t>The results of a modified version of  the Guttman Scale of Evolution to survey not-for-profit theater organizations in Wisconsin and subsequent informal use of the survey in many states and a national organization, lead to the development of a sophisticated, online assessment (powered by Qualtrics) that now includes a growth model and a scoring mechanism that compares the organization to itself, to its potential, and not to other not-for-profit organizations.</a:t>
            </a:r>
          </a:p>
          <a:p>
            <a:pPr algn="l"/>
            <a:r>
              <a:rPr lang="en-US" altLang="en-US" sz="2600" smtClean="0">
                <a:solidFill>
                  <a:srgbClr val="0C7A16"/>
                </a:solidFill>
              </a:rPr>
              <a:t>Testimonials:  </a:t>
            </a:r>
            <a:r>
              <a:rPr lang="en-US" altLang="en-US" sz="2200" smtClean="0"/>
              <a:t>Please visit </a:t>
            </a:r>
            <a:r>
              <a:rPr lang="en-US" altLang="en-US" sz="2200" smtClean="0">
                <a:hlinkClick r:id="rId3"/>
              </a:rPr>
              <a:t>www.maxci.net</a:t>
            </a:r>
            <a:r>
              <a:rPr lang="en-US" altLang="en-US" sz="2200" smtClean="0"/>
              <a:t> to read and watch testimonials from a diversity of people in a variety of organizations. </a:t>
            </a:r>
            <a:endParaRPr lang="en-US" altLang="en-US" sz="2200" smtClean="0">
              <a:solidFill>
                <a:srgbClr val="0C7A16"/>
              </a:solidFill>
            </a:endParaRPr>
          </a:p>
          <a:p>
            <a:pPr algn="l"/>
            <a:endParaRPr lang="en-US" altLang="en-US" sz="2400" smtClean="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Calibri"/>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Calibri"/>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499</Words>
  <Application>Microsoft Office PowerPoint</Application>
  <PresentationFormat>On-screen Show (4:3)</PresentationFormat>
  <Paragraphs>49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DejaVu Sans</vt:lpstr>
      <vt:lpstr>Times New Roman</vt:lpstr>
      <vt:lpstr>Calibri</vt:lpstr>
      <vt:lpstr>Garamond</vt:lpstr>
      <vt:lpstr>Georgia</vt:lpstr>
      <vt:lpstr>Office Theme</vt:lpstr>
      <vt:lpstr>1_Office Theme</vt:lpstr>
      <vt:lpstr>Government Grants to Not-for-profit Organizations and Accountability </vt:lpstr>
      <vt:lpstr>Questions to us: Is it possible to answer those questions  before we select applicants to receive funds?  Yes.</vt:lpstr>
      <vt:lpstr>The most important question:  What are the benefits to your agency?</vt:lpstr>
      <vt:lpstr>In what ways will your granting agency help the not-for-profit organizations?</vt:lpstr>
      <vt:lpstr>What can your agency do now to reap these benefits with ease, clarity and economy for your agency, your community and for the not-for-profit organizations?  Take advantage of the MaxCI Assessment©   </vt:lpstr>
      <vt:lpstr>By using the MaxCI Assessment© your agency saves time and money while reviewing grant applications; and your funds  – duly granted – will help each not-for-profit maximize the use of funds, improve its delivery of services or programs to your citizens, reach its maximum potential, thereby enriching the lives of people in your community.  And you helped make it happen!  For complete information, please contact us at maxci.net Benedict J. Di Salvo; 608.217.0657; disalvob@maxci.net</vt:lpstr>
      <vt:lpstr>MaxCI Assessment© Credentials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Grants and  Not-for-profit Accountability</dc:title>
  <dc:creator>RogerB</dc:creator>
  <cp:lastModifiedBy>Roger Bindl</cp:lastModifiedBy>
  <cp:revision>28</cp:revision>
  <cp:lastPrinted>1601-01-01T00:00:00Z</cp:lastPrinted>
  <dcterms:created xsi:type="dcterms:W3CDTF">1601-01-01T00:00:00Z</dcterms:created>
  <dcterms:modified xsi:type="dcterms:W3CDTF">2013-11-11T23:44:53Z</dcterms:modified>
</cp:coreProperties>
</file>